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73" r:id="rId9"/>
    <p:sldId id="276" r:id="rId10"/>
    <p:sldId id="275" r:id="rId11"/>
    <p:sldId id="274" r:id="rId12"/>
    <p:sldId id="262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E05406E-E7DB-44BE-A70E-10D1E2D83314}" v="5" dt="2021-02-25T09:24:38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Knox" userId="c6580790-b555-424d-8b85-c2135629cc6e" providerId="ADAL" clId="{DE05406E-E7DB-44BE-A70E-10D1E2D83314}"/>
    <pc:docChg chg="undo custSel mod addSld modSld">
      <pc:chgData name="Helen Knox" userId="c6580790-b555-424d-8b85-c2135629cc6e" providerId="ADAL" clId="{DE05406E-E7DB-44BE-A70E-10D1E2D83314}" dt="2021-02-25T09:36:18.165" v="62" actId="478"/>
      <pc:docMkLst>
        <pc:docMk/>
      </pc:docMkLst>
      <pc:sldChg chg="addSp delSp mod">
        <pc:chgData name="Helen Knox" userId="c6580790-b555-424d-8b85-c2135629cc6e" providerId="ADAL" clId="{DE05406E-E7DB-44BE-A70E-10D1E2D83314}" dt="2021-02-25T09:36:18.165" v="62" actId="478"/>
        <pc:sldMkLst>
          <pc:docMk/>
          <pc:sldMk cId="2264097577" sldId="258"/>
        </pc:sldMkLst>
        <pc:picChg chg="add del">
          <ac:chgData name="Helen Knox" userId="c6580790-b555-424d-8b85-c2135629cc6e" providerId="ADAL" clId="{DE05406E-E7DB-44BE-A70E-10D1E2D83314}" dt="2021-02-25T09:36:18.165" v="62" actId="478"/>
          <ac:picMkLst>
            <pc:docMk/>
            <pc:sldMk cId="2264097577" sldId="258"/>
            <ac:picMk id="3" creationId="{5FCC6DB9-2EC7-4F84-B250-6F6326FE6673}"/>
          </ac:picMkLst>
        </pc:picChg>
      </pc:sldChg>
      <pc:sldChg chg="addSp delSp mod">
        <pc:chgData name="Helen Knox" userId="c6580790-b555-424d-8b85-c2135629cc6e" providerId="ADAL" clId="{DE05406E-E7DB-44BE-A70E-10D1E2D83314}" dt="2021-02-25T09:36:17.228" v="61" actId="478"/>
        <pc:sldMkLst>
          <pc:docMk/>
          <pc:sldMk cId="3677193201" sldId="259"/>
        </pc:sldMkLst>
        <pc:picChg chg="add del">
          <ac:chgData name="Helen Knox" userId="c6580790-b555-424d-8b85-c2135629cc6e" providerId="ADAL" clId="{DE05406E-E7DB-44BE-A70E-10D1E2D83314}" dt="2021-02-25T09:36:17.228" v="61" actId="478"/>
          <ac:picMkLst>
            <pc:docMk/>
            <pc:sldMk cId="3677193201" sldId="259"/>
            <ac:picMk id="2" creationId="{86BB6CE8-8129-44C3-A2CB-EDE44338F825}"/>
          </ac:picMkLst>
        </pc:picChg>
      </pc:sldChg>
      <pc:sldChg chg="addSp delSp modSp new mod setBg">
        <pc:chgData name="Helen Knox" userId="c6580790-b555-424d-8b85-c2135629cc6e" providerId="ADAL" clId="{DE05406E-E7DB-44BE-A70E-10D1E2D83314}" dt="2021-02-25T09:20:38.639" v="15" actId="26606"/>
        <pc:sldMkLst>
          <pc:docMk/>
          <pc:sldMk cId="2546642201" sldId="273"/>
        </pc:sldMkLst>
        <pc:spChg chg="del">
          <ac:chgData name="Helen Knox" userId="c6580790-b555-424d-8b85-c2135629cc6e" providerId="ADAL" clId="{DE05406E-E7DB-44BE-A70E-10D1E2D83314}" dt="2021-02-25T09:20:38.639" v="15" actId="26606"/>
          <ac:spMkLst>
            <pc:docMk/>
            <pc:sldMk cId="2546642201" sldId="273"/>
            <ac:spMk id="2" creationId="{62A00DA5-D0A1-4328-9703-2491AA874804}"/>
          </ac:spMkLst>
        </pc:spChg>
        <pc:spChg chg="del">
          <ac:chgData name="Helen Knox" userId="c6580790-b555-424d-8b85-c2135629cc6e" providerId="ADAL" clId="{DE05406E-E7DB-44BE-A70E-10D1E2D83314}" dt="2021-02-25T09:19:34.863" v="4"/>
          <ac:spMkLst>
            <pc:docMk/>
            <pc:sldMk cId="2546642201" sldId="273"/>
            <ac:spMk id="3" creationId="{4FA2A3CE-AD2C-478F-A29C-B4971B0D076C}"/>
          </ac:spMkLst>
        </pc:spChg>
        <pc:picChg chg="add mod">
          <ac:chgData name="Helen Knox" userId="c6580790-b555-424d-8b85-c2135629cc6e" providerId="ADAL" clId="{DE05406E-E7DB-44BE-A70E-10D1E2D83314}" dt="2021-02-25T09:20:38.639" v="15" actId="26606"/>
          <ac:picMkLst>
            <pc:docMk/>
            <pc:sldMk cId="2546642201" sldId="273"/>
            <ac:picMk id="4" creationId="{DEB5C631-280D-4DB1-B26C-0363E0BAC19E}"/>
          </ac:picMkLst>
        </pc:picChg>
      </pc:sldChg>
      <pc:sldChg chg="addSp delSp modSp new mod setBg">
        <pc:chgData name="Helen Knox" userId="c6580790-b555-424d-8b85-c2135629cc6e" providerId="ADAL" clId="{DE05406E-E7DB-44BE-A70E-10D1E2D83314}" dt="2021-02-25T09:21:34.128" v="19" actId="26606"/>
        <pc:sldMkLst>
          <pc:docMk/>
          <pc:sldMk cId="1335687373" sldId="274"/>
        </pc:sldMkLst>
        <pc:spChg chg="del">
          <ac:chgData name="Helen Knox" userId="c6580790-b555-424d-8b85-c2135629cc6e" providerId="ADAL" clId="{DE05406E-E7DB-44BE-A70E-10D1E2D83314}" dt="2021-02-25T09:21:34.128" v="19" actId="26606"/>
          <ac:spMkLst>
            <pc:docMk/>
            <pc:sldMk cId="1335687373" sldId="274"/>
            <ac:spMk id="2" creationId="{6B66EDB9-51F8-4BC3-81E0-29D53432AAC3}"/>
          </ac:spMkLst>
        </pc:spChg>
        <pc:spChg chg="del">
          <ac:chgData name="Helen Knox" userId="c6580790-b555-424d-8b85-c2135629cc6e" providerId="ADAL" clId="{DE05406E-E7DB-44BE-A70E-10D1E2D83314}" dt="2021-02-25T09:21:31.198" v="18"/>
          <ac:spMkLst>
            <pc:docMk/>
            <pc:sldMk cId="1335687373" sldId="274"/>
            <ac:spMk id="3" creationId="{EEE64F7C-E907-4F1E-8842-2D008C168458}"/>
          </ac:spMkLst>
        </pc:spChg>
        <pc:spChg chg="add">
          <ac:chgData name="Helen Knox" userId="c6580790-b555-424d-8b85-c2135629cc6e" providerId="ADAL" clId="{DE05406E-E7DB-44BE-A70E-10D1E2D83314}" dt="2021-02-25T09:21:34.128" v="19" actId="26606"/>
          <ac:spMkLst>
            <pc:docMk/>
            <pc:sldMk cId="1335687373" sldId="274"/>
            <ac:spMk id="9" creationId="{42A4FC2C-047E-45A5-965D-8E1E3BF09BC6}"/>
          </ac:spMkLst>
        </pc:spChg>
        <pc:picChg chg="add mod">
          <ac:chgData name="Helen Knox" userId="c6580790-b555-424d-8b85-c2135629cc6e" providerId="ADAL" clId="{DE05406E-E7DB-44BE-A70E-10D1E2D83314}" dt="2021-02-25T09:21:34.128" v="19" actId="26606"/>
          <ac:picMkLst>
            <pc:docMk/>
            <pc:sldMk cId="1335687373" sldId="274"/>
            <ac:picMk id="4" creationId="{2A84DCC7-87D6-4AC1-A79C-963BBA770FC8}"/>
          </ac:picMkLst>
        </pc:picChg>
      </pc:sldChg>
      <pc:sldChg chg="addSp delSp modSp new mod setBg">
        <pc:chgData name="Helen Knox" userId="c6580790-b555-424d-8b85-c2135629cc6e" providerId="ADAL" clId="{DE05406E-E7DB-44BE-A70E-10D1E2D83314}" dt="2021-02-25T09:21:05.093" v="17" actId="26606"/>
        <pc:sldMkLst>
          <pc:docMk/>
          <pc:sldMk cId="4276891164" sldId="275"/>
        </pc:sldMkLst>
        <pc:spChg chg="del">
          <ac:chgData name="Helen Knox" userId="c6580790-b555-424d-8b85-c2135629cc6e" providerId="ADAL" clId="{DE05406E-E7DB-44BE-A70E-10D1E2D83314}" dt="2021-02-25T09:21:05.093" v="17" actId="26606"/>
          <ac:spMkLst>
            <pc:docMk/>
            <pc:sldMk cId="4276891164" sldId="275"/>
            <ac:spMk id="2" creationId="{40EFA82C-6D2B-4765-A130-10F6B694C941}"/>
          </ac:spMkLst>
        </pc:spChg>
        <pc:spChg chg="del">
          <ac:chgData name="Helen Knox" userId="c6580790-b555-424d-8b85-c2135629cc6e" providerId="ADAL" clId="{DE05406E-E7DB-44BE-A70E-10D1E2D83314}" dt="2021-02-25T09:21:02.834" v="16"/>
          <ac:spMkLst>
            <pc:docMk/>
            <pc:sldMk cId="4276891164" sldId="275"/>
            <ac:spMk id="3" creationId="{32D03975-2D0D-4FCB-88EA-51D16CAE603B}"/>
          </ac:spMkLst>
        </pc:spChg>
        <pc:picChg chg="add mod">
          <ac:chgData name="Helen Knox" userId="c6580790-b555-424d-8b85-c2135629cc6e" providerId="ADAL" clId="{DE05406E-E7DB-44BE-A70E-10D1E2D83314}" dt="2021-02-25T09:21:05.093" v="17" actId="26606"/>
          <ac:picMkLst>
            <pc:docMk/>
            <pc:sldMk cId="4276891164" sldId="275"/>
            <ac:picMk id="4" creationId="{AF2C9A39-3070-4757-96FD-E8F9F340751B}"/>
          </ac:picMkLst>
        </pc:picChg>
      </pc:sldChg>
      <pc:sldChg chg="addSp delSp modSp new mod setBg">
        <pc:chgData name="Helen Knox" userId="c6580790-b555-424d-8b85-c2135629cc6e" providerId="ADAL" clId="{DE05406E-E7DB-44BE-A70E-10D1E2D83314}" dt="2021-02-25T09:20:33.640" v="14" actId="14100"/>
        <pc:sldMkLst>
          <pc:docMk/>
          <pc:sldMk cId="447524276" sldId="276"/>
        </pc:sldMkLst>
        <pc:spChg chg="del">
          <ac:chgData name="Helen Knox" userId="c6580790-b555-424d-8b85-c2135629cc6e" providerId="ADAL" clId="{DE05406E-E7DB-44BE-A70E-10D1E2D83314}" dt="2021-02-25T09:20:25.882" v="12" actId="26606"/>
          <ac:spMkLst>
            <pc:docMk/>
            <pc:sldMk cId="447524276" sldId="276"/>
            <ac:spMk id="2" creationId="{F4CA59F9-1E7A-45C7-A105-97F1F5A50D9E}"/>
          </ac:spMkLst>
        </pc:spChg>
        <pc:spChg chg="del">
          <ac:chgData name="Helen Knox" userId="c6580790-b555-424d-8b85-c2135629cc6e" providerId="ADAL" clId="{DE05406E-E7DB-44BE-A70E-10D1E2D83314}" dt="2021-02-25T09:20:22.878" v="10"/>
          <ac:spMkLst>
            <pc:docMk/>
            <pc:sldMk cId="447524276" sldId="276"/>
            <ac:spMk id="3" creationId="{792584BA-5D84-4F09-8780-4285107F451C}"/>
          </ac:spMkLst>
        </pc:spChg>
        <pc:picChg chg="add mod">
          <ac:chgData name="Helen Knox" userId="c6580790-b555-424d-8b85-c2135629cc6e" providerId="ADAL" clId="{DE05406E-E7DB-44BE-A70E-10D1E2D83314}" dt="2021-02-25T09:20:33.640" v="14" actId="14100"/>
          <ac:picMkLst>
            <pc:docMk/>
            <pc:sldMk cId="447524276" sldId="276"/>
            <ac:picMk id="4" creationId="{37D1AAC5-3686-441C-AD87-0CB2C73671C5}"/>
          </ac:picMkLst>
        </pc:picChg>
      </pc:sldChg>
      <pc:sldChg chg="addSp delSp modSp new mod setBg">
        <pc:chgData name="Helen Knox" userId="c6580790-b555-424d-8b85-c2135629cc6e" providerId="ADAL" clId="{DE05406E-E7DB-44BE-A70E-10D1E2D83314}" dt="2021-02-25T09:25:05.989" v="58" actId="20577"/>
        <pc:sldMkLst>
          <pc:docMk/>
          <pc:sldMk cId="1282005535" sldId="277"/>
        </pc:sldMkLst>
        <pc:spChg chg="del">
          <ac:chgData name="Helen Knox" userId="c6580790-b555-424d-8b85-c2135629cc6e" providerId="ADAL" clId="{DE05406E-E7DB-44BE-A70E-10D1E2D83314}" dt="2021-02-25T09:24:42.334" v="22" actId="26606"/>
          <ac:spMkLst>
            <pc:docMk/>
            <pc:sldMk cId="1282005535" sldId="277"/>
            <ac:spMk id="2" creationId="{7FB263A1-DD7A-4EB0-887F-E987571ACB4D}"/>
          </ac:spMkLst>
        </pc:spChg>
        <pc:spChg chg="del">
          <ac:chgData name="Helen Knox" userId="c6580790-b555-424d-8b85-c2135629cc6e" providerId="ADAL" clId="{DE05406E-E7DB-44BE-A70E-10D1E2D83314}" dt="2021-02-25T09:24:42.334" v="22" actId="26606"/>
          <ac:spMkLst>
            <pc:docMk/>
            <pc:sldMk cId="1282005535" sldId="277"/>
            <ac:spMk id="3" creationId="{D0ADF457-7604-4AE4-AD1C-BB1E899CF4FB}"/>
          </ac:spMkLst>
        </pc:spChg>
        <pc:spChg chg="add mod">
          <ac:chgData name="Helen Knox" userId="c6580790-b555-424d-8b85-c2135629cc6e" providerId="ADAL" clId="{DE05406E-E7DB-44BE-A70E-10D1E2D83314}" dt="2021-02-25T09:25:05.989" v="58" actId="20577"/>
          <ac:spMkLst>
            <pc:docMk/>
            <pc:sldMk cId="1282005535" sldId="277"/>
            <ac:spMk id="8" creationId="{0FC0F889-6F94-4F21-B174-634D3076C114}"/>
          </ac:spMkLst>
        </pc:spChg>
        <pc:spChg chg="add">
          <ac:chgData name="Helen Knox" userId="c6580790-b555-424d-8b85-c2135629cc6e" providerId="ADAL" clId="{DE05406E-E7DB-44BE-A70E-10D1E2D83314}" dt="2021-02-25T09:24:52.532" v="25" actId="26606"/>
          <ac:spMkLst>
            <pc:docMk/>
            <pc:sldMk cId="1282005535" sldId="277"/>
            <ac:spMk id="11" creationId="{DC6BEC6B-5C77-412D-B45A-5B0F46FEDAC7}"/>
          </ac:spMkLst>
        </pc:spChg>
        <pc:picChg chg="add mod">
          <ac:chgData name="Helen Knox" userId="c6580790-b555-424d-8b85-c2135629cc6e" providerId="ADAL" clId="{DE05406E-E7DB-44BE-A70E-10D1E2D83314}" dt="2021-02-25T09:24:52.532" v="25" actId="26606"/>
          <ac:picMkLst>
            <pc:docMk/>
            <pc:sldMk cId="1282005535" sldId="277"/>
            <ac:picMk id="4" creationId="{40B4D8A8-CDB8-4811-8B66-2A82C3B719C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3E114-E26E-4DF3-B42C-AC3C55507B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5B9040-59A9-4581-841D-E5879454C4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7213D6-D868-442E-9F78-7789552E0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52B2C-D551-4FF5-A3B1-FADF619A1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1CD34-17A6-44A3-9383-50F2D9D7A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438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FF2A0-3537-4B9E-A342-5B5E90BAD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22936-A6F7-4C4F-8BB2-F09E53D75A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1179A-0C93-4749-9A32-B7E9595EE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74E2F-6B91-409D-8B62-723D318AA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1E4F3-3500-4090-B0B2-2720D8D23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5263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25C7A-5AFC-4D31-B4AE-97BDD7D90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FAD0F8-2441-46EE-8AE3-1E01692A73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D1032-76F3-45DE-AFFA-0DF234B58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3E08F-39E7-426A-84A8-C32377382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A8C2F-0912-4F76-B958-9203EC10B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056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B68EE-2FBA-4A53-A272-D5037CFDF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D9A3D-F1F0-431A-B683-0C82EAD32E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6E5F26-45BE-4271-861F-A4CF9B0138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AC3F79-FED5-43B3-9A9B-A9A422AF7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1715-0558-488E-9430-5F02A0577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634996-8A9F-440E-BB98-9A9C2B7C9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624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35D81-E280-4177-85E6-F242CDEAE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AE820-061D-4C1B-BCA6-52F86A1192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7C2E01-9485-48F7-A4C2-648EA6530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7B6375-1FD6-46C9-BE33-B9F3A85AD0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5A040E-2761-487F-835D-5CFAD5F615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5EF576-C401-42AD-94FB-BE8108959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F3629B-E318-4BEB-9974-C18F565C1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C4D86F-4222-4B6D-9A67-C4CD30846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79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C9EE4-F3C7-46B8-A02E-7BEF95B68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7563F6-5CB6-4859-9BF1-2391557FE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65FCA3-EC24-4533-83AA-E2A5662BD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67DD21-ECCC-48B1-B15C-0029C490A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812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939544-6925-4D33-8DA3-741FA381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88B461-59DF-40D1-B5B7-BA88AFE43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BF3B7-F230-45CB-BCB7-E58F3367A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52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1C3D2-B138-415E-B6B5-6AF592E1C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A6D39-80A9-4F7F-A72A-E77E98DEB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A4CECA-D5FC-431D-A89B-00EC53FD26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894046-F8DE-4CE9-AA6B-619EEEF07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BB2E40-9167-49B2-8EE8-E87120948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262567-7140-4ABA-8591-CC7DA8AB8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1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59C7E-8E15-4E68-878E-DBEF99A75C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78DE74-E1F2-4E00-8A9C-8F43CDEE89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ED956D-25CC-4759-AD90-1B410FD032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4254CE-155B-40AA-A997-5ECC25384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211D76-E0EE-40DA-8085-B558110D9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77CAB5-C4E4-4D68-8DE3-E09C732A3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581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C1879-41B2-4D01-8B3D-81579C04B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FE13F5-F67C-4C70-8362-FF48B4C2A3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6EC2C1-30BD-40FA-A9A4-BD6F27551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254D59-41EE-45F4-9D54-3266F1E52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477EF-A5A1-4A73-B376-95BAB77DC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658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CB6CC4D-C63A-4025-9EEF-285D6FBC65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1CE28-9CEF-4EE0-824E-8FA6AD0713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D9B36-6923-4B34-832F-28C274BC7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F7B16-6AE3-4118-9364-508046639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7AC7A-C270-4304-A478-5C16D5256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38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79835D-FF0B-4F46-B61E-A756987DB1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FD709-201D-45AC-AF37-002C1AAD7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6B5C6-1064-4B23-867B-3C2D2726FA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B75FEB-D1B8-49E7-9AFD-15D915FEF86E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B4136A-FAB4-42EF-A6F7-97F17769A8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CA2B5-49FA-4FF8-9313-66EC9376E5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E4C21-A0E2-4B4D-B084-F2BA548FCF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243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969524-BC62-4F0F-9487-4393929F3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99" y="19947"/>
            <a:ext cx="5291064" cy="681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754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C7B395-D000-4236-875B-6C26CC3DD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528" y="0"/>
            <a:ext cx="10298943" cy="688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183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CC6DB9-2EC7-4F84-B250-6F6326FE6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20" y="0"/>
            <a:ext cx="11044971" cy="690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09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BB6CE8-8129-44C3-A2CB-EDE44338F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67" y="0"/>
            <a:ext cx="10852565" cy="684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193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53D4AE-BF1E-446F-AEE4-15AF75FB3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32" y="0"/>
            <a:ext cx="10993462" cy="693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44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1F1167-B7C6-4CD9-9B51-4C3F2FEF4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56" y="0"/>
            <a:ext cx="10308687" cy="687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64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7D9C23-BCB7-4DDE-BD0F-263C519F7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093" y="0"/>
            <a:ext cx="10946497" cy="686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56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EB5C631-280D-4DB1-B26C-0363E0BAC1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0185" y="643466"/>
            <a:ext cx="9651629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642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7D1AAC5-3686-441C-AD87-0CB2C7367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7785" y="167940"/>
            <a:ext cx="8906937" cy="648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2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F2C9A39-3070-4757-96FD-E8F9F34075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057148"/>
            <a:ext cx="10905066" cy="474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891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84DCC7-87D6-4AC1-A79C-963BBA770F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959" b="17878"/>
          <a:stretch/>
        </p:blipFill>
        <p:spPr>
          <a:xfrm>
            <a:off x="838199" y="735153"/>
            <a:ext cx="10515602" cy="538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87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4B0F475-8946-4672-8F28-9F7C96E95B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416" y="0"/>
            <a:ext cx="11021378" cy="6911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84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716BA0-74D3-41A2-B025-0983539D0F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313" y="0"/>
            <a:ext cx="108791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60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3D044-E057-4247-90F5-55D0D5B50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65" y="0"/>
            <a:ext cx="109204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12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340F14-CBEC-41B7-B400-E21B498870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279" y="0"/>
            <a:ext cx="108872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495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2A0A5A-9595-4404-8F44-4FEB3D899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383" y="0"/>
            <a:ext cx="9143048" cy="684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205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24781C-6E91-44DB-B5E7-5829BBFC3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199" y="0"/>
            <a:ext cx="9935601" cy="6882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33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E2721A-CBD6-45AA-9264-70257581B8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684" y="0"/>
            <a:ext cx="10974632" cy="686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2757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E5FB67-62A8-4A80-89F4-17E8871D7E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889" y="0"/>
            <a:ext cx="10491348" cy="69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6534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F14EDF-75FB-4AAA-BC6B-929E4A181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349" y="0"/>
            <a:ext cx="10951039" cy="6853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521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3A5476-944D-4AAA-B3AF-EE878F73E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036" y="0"/>
            <a:ext cx="5623927" cy="685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445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C6BEC6B-5C77-412D-B45A-5B0F46FED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FC0F889-6F94-4F21-B174-634D3076C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7128"/>
            <a:ext cx="3990968" cy="4272681"/>
          </a:xfrm>
        </p:spPr>
        <p:txBody>
          <a:bodyPr>
            <a:normAutofit/>
          </a:bodyPr>
          <a:lstStyle/>
          <a:p>
            <a:r>
              <a:rPr lang="en-US" sz="2000" dirty="0"/>
              <a:t>FIVE THINGS TO FIND IN THIS BOOK</a:t>
            </a:r>
          </a:p>
          <a:p>
            <a:endParaRPr lang="en-US" sz="20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0B4D8A8-CDB8-4811-8B66-2A82C3B719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7" r="968" b="2"/>
          <a:stretch/>
        </p:blipFill>
        <p:spPr>
          <a:xfrm>
            <a:off x="5191128" y="1847129"/>
            <a:ext cx="6162670" cy="427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005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</Words>
  <Application>Microsoft Office PowerPoint</Application>
  <PresentationFormat>Widescreen</PresentationFormat>
  <Paragraphs>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Knox</dc:creator>
  <cp:lastModifiedBy>Helen Knox</cp:lastModifiedBy>
  <cp:revision>1</cp:revision>
  <dcterms:created xsi:type="dcterms:W3CDTF">2021-02-25T09:21:05Z</dcterms:created>
  <dcterms:modified xsi:type="dcterms:W3CDTF">2021-02-25T09:36:23Z</dcterms:modified>
</cp:coreProperties>
</file>