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759C8-3AB5-4DAF-873A-67F28649B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B098C9-7131-4D17-A214-063FB1B4F6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50F60-FCE1-40AA-90AB-AE9403AB2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30C0F-7480-4CFF-8A7E-BB24567F2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7EA88-928E-44A8-A9D9-8122364B6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77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6640B-85AD-4028-A4F8-324E047C7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81615-50E2-4DB0-A2E5-455FB46BC9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6977B-AEA3-41A1-B94A-0A3BC2654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4ED6DE-D43A-4156-8022-D940B68C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1DE80-149D-40EB-9965-35C69C4E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02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30C19-AE7D-4B88-9FDA-6B10FB941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161C01-694F-4A5C-8B8D-F15D75A31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C3584-48F2-4E81-B6C0-C059EF531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C0648-1178-4B18-B018-9431F9FBE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E4EA1A-E608-49F3-973F-E103C1B8E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96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2B7E0-5EAC-49AE-AABE-A8822F1B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82D3A-2D31-4975-8635-607D62485A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EFE99-7BA0-43C3-94E2-16D9844C43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4F6E8A-12A9-4E9B-98CF-280B99F22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4E31AA-AEAC-4DA8-A175-7527986DF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6EB9C9-B33F-4627-B181-BF6EBA5F1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83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7379C-8BA3-4469-858D-6A0837E3C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FFDCDF-2E09-466A-9529-CDF96C3528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4886C1-37C4-4057-AF83-9877CDC17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40BB3A-70A0-48A1-B2B1-70CE243A6E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F1A822-D22F-4481-8245-058C68724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7B3787-160E-4E6D-9568-5BAE3E15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5C2A9F-0781-4A9B-BCA9-B29A3E192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2A0401-98DD-4D19-946F-F3E5A5823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719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CF12D-C492-4C01-BBC1-B3582FD3F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E65848-CFBB-4428-B1B5-818B74EC6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6963FB-30CB-4F69-8A20-CCCDD4AB0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8B0E6A-91FE-4465-B66A-2A2D86FAC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20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94AA68-0533-47EE-81AF-2A798D51A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1BF773-9C73-436A-9CDD-5669A9190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45A98-57AE-48F2-8409-14F0E90ED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28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87349-9A50-4240-9F24-94F41E0B1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2A2FD-D17B-4529-8C93-24F786EBEF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3E8516-D065-4304-80CF-1ED2A693DB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1F060-E171-4562-9D69-D65E25406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0841DE-DFA7-4B67-84CE-24BCCB95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D96091-0F13-448A-A04C-2AB95E3FF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46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57DBB-4752-4EAD-85F1-412901F5E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ECAB4-0491-42B7-A8C2-9EE233BF5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979C0F-DD98-4CD8-9C90-5D3A142491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B87C0-83D6-4CFA-B760-DDA21B4B0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6425A2-E9AD-49C6-B369-AC5FEC321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2E760-F303-417D-BEE3-63C7FAF15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574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50A6E-54B7-4453-ABF9-D6905CAC1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765B4D-DCF1-477D-8866-A0D486512B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CBF5C-EA72-4936-848C-508216ED1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D3E44-BD34-4324-9FD3-82AECFE38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2AD0B-95C9-49E8-AC67-D45EBC2F2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150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87703-8DB5-4F3F-8101-A712CC05AF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7D247C-1FA7-40E2-99B4-4467F84986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7E15BA-9838-40FC-A137-B16342914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DFD5A-A878-4BF3-A3BC-FEBB21C8A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65FB3-40A5-4D4E-BD6B-A5757C62C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364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65356E-241F-4F28-BA9F-5D79B728F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660476-B07F-41F1-AC01-4725F06D8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D3B31-F566-41A8-87D8-18705557F1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69891-F6BF-4265-B976-91BB45A5CD4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A08644-4F26-4BF1-B37B-8585227FF2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99647-02FC-4558-B993-3B93FE38C5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1976E-FDA7-4E18-802E-269353F3F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66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igeon impossible">
            <a:extLst>
              <a:ext uri="{FF2B5EF4-FFF2-40B4-BE49-F238E27FC236}">
                <a16:creationId xmlns:a16="http://schemas.microsoft.com/office/drawing/2014/main" id="{DB79FDFB-E1C2-4150-9164-5BC6DED23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62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B6D10ED9-1BBD-431A-B4B7-0A1E773DD2DB}"/>
              </a:ext>
            </a:extLst>
          </p:cNvPr>
          <p:cNvSpPr/>
          <p:nvPr/>
        </p:nvSpPr>
        <p:spPr>
          <a:xfrm>
            <a:off x="3141784" y="2138289"/>
            <a:ext cx="5908431" cy="232116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Letterjoin-Air Plus 40" panose="02000805000000020003" pitchFamily="50" charset="0"/>
              </a:rPr>
              <a:t>What has happened in the story so far? </a:t>
            </a:r>
          </a:p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F33C14-BEAE-4F36-8E39-3660D0A53528}"/>
              </a:ext>
            </a:extLst>
          </p:cNvPr>
          <p:cNvSpPr txBox="1"/>
          <p:nvPr/>
        </p:nvSpPr>
        <p:spPr>
          <a:xfrm>
            <a:off x="351692" y="126609"/>
            <a:ext cx="11591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tterjoin-Air Plus 40" panose="02000805000000020003" pitchFamily="50" charset="0"/>
              </a:rPr>
              <a:t>L.O. To be able to write an alternate ending to a story.</a:t>
            </a:r>
          </a:p>
        </p:txBody>
      </p:sp>
    </p:spTree>
    <p:extLst>
      <p:ext uri="{BB962C8B-B14F-4D97-AF65-F5344CB8AC3E}">
        <p14:creationId xmlns:p14="http://schemas.microsoft.com/office/powerpoint/2010/main" val="2625979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F33C14-BEAE-4F36-8E39-3660D0A53528}"/>
              </a:ext>
            </a:extLst>
          </p:cNvPr>
          <p:cNvSpPr txBox="1"/>
          <p:nvPr/>
        </p:nvSpPr>
        <p:spPr>
          <a:xfrm>
            <a:off x="0" y="46814"/>
            <a:ext cx="115917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etterjoin-Air Plus 40" panose="02000805000000020003" pitchFamily="50" charset="0"/>
              </a:rPr>
              <a:t>L.O. To be able to write an alternate ending to a story.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69FDFE-5642-40CC-A375-59AA99E1363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255" y="953085"/>
            <a:ext cx="7008568" cy="533517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EF95BE3-1E24-4C8E-A3F6-DDF18893BAE7}"/>
              </a:ext>
            </a:extLst>
          </p:cNvPr>
          <p:cNvSpPr/>
          <p:nvPr/>
        </p:nvSpPr>
        <p:spPr>
          <a:xfrm>
            <a:off x="290177" y="827724"/>
            <a:ext cx="43727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Letterjoin-Air Plus 40" panose="02000805000000020003" pitchFamily="50" charset="0"/>
              </a:rPr>
              <a:t>Think of 3 things that could happen after this point of the story?</a:t>
            </a:r>
          </a:p>
          <a:p>
            <a:pPr algn="ctr"/>
            <a:endParaRPr lang="en-GB" sz="2800" dirty="0">
              <a:latin typeface="Letterjoin-Air Plus 40" panose="02000805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join-Air Plus 40" panose="02000805000000020003" pitchFamily="50" charset="0"/>
              </a:rPr>
              <a:t>Two things that could disrupt the street.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join-Air Plus 40" panose="02000805000000020003" pitchFamily="50" charset="0"/>
              </a:rPr>
              <a:t>One thing that happens that solves the problem.</a:t>
            </a:r>
          </a:p>
        </p:txBody>
      </p:sp>
    </p:spTree>
    <p:extLst>
      <p:ext uri="{BB962C8B-B14F-4D97-AF65-F5344CB8AC3E}">
        <p14:creationId xmlns:p14="http://schemas.microsoft.com/office/powerpoint/2010/main" val="2410665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F33C14-BEAE-4F36-8E39-3660D0A53528}"/>
              </a:ext>
            </a:extLst>
          </p:cNvPr>
          <p:cNvSpPr txBox="1"/>
          <p:nvPr/>
        </p:nvSpPr>
        <p:spPr>
          <a:xfrm>
            <a:off x="0" y="46814"/>
            <a:ext cx="115917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etterjoin-Air Plus 40" panose="02000805000000020003" pitchFamily="50" charset="0"/>
              </a:rPr>
              <a:t>L.O. To be able to write an alternate ending to a story.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F95BE3-1E24-4C8E-A3F6-DDF18893BAE7}"/>
              </a:ext>
            </a:extLst>
          </p:cNvPr>
          <p:cNvSpPr/>
          <p:nvPr/>
        </p:nvSpPr>
        <p:spPr>
          <a:xfrm>
            <a:off x="154744" y="588573"/>
            <a:ext cx="114563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Letterjoin-Air Plus 40" panose="02000805000000020003" pitchFamily="50" charset="0"/>
              </a:rPr>
              <a:t>Task</a:t>
            </a:r>
          </a:p>
          <a:p>
            <a:r>
              <a:rPr lang="en-GB" sz="2400" dirty="0">
                <a:latin typeface="Letterjoin-Air Plus 40" panose="02000805000000020003" pitchFamily="50" charset="0"/>
              </a:rPr>
              <a:t>Your task is to write an alternative end to the short film, ‘Pigeon: Impossible’. Use the 3 ideas that you have just thought about to write how the story continues and ends. </a:t>
            </a:r>
          </a:p>
          <a:p>
            <a:pPr algn="ctr"/>
            <a:endParaRPr lang="en-GB" sz="2800" dirty="0">
              <a:latin typeface="Letterjoin-Air Plus 40" panose="02000805000000020003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B96F8F8-4A3C-4F9C-B925-66D948970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74" y="5452114"/>
            <a:ext cx="10385051" cy="128397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7DD33A1-DCAF-424E-94FA-A745FB2020CC}"/>
              </a:ext>
            </a:extLst>
          </p:cNvPr>
          <p:cNvSpPr/>
          <p:nvPr/>
        </p:nvSpPr>
        <p:spPr>
          <a:xfrm>
            <a:off x="264940" y="2650676"/>
            <a:ext cx="117723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Walter Beckett            pigeon            briefcase          bagel</a:t>
            </a:r>
          </a:p>
          <a:p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button          weapons           lasers           Washington DC</a:t>
            </a:r>
          </a:p>
          <a:p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impossible            dangerous           special agent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29000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140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Letterjoin-Air Plus 40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Colborne</dc:creator>
  <cp:lastModifiedBy>Ben Colborne</cp:lastModifiedBy>
  <cp:revision>2</cp:revision>
  <dcterms:created xsi:type="dcterms:W3CDTF">2021-02-11T16:03:35Z</dcterms:created>
  <dcterms:modified xsi:type="dcterms:W3CDTF">2021-02-11T16:23:41Z</dcterms:modified>
</cp:coreProperties>
</file>