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7" r:id="rId5"/>
    <p:sldId id="259" r:id="rId6"/>
    <p:sldId id="265" r:id="rId7"/>
    <p:sldId id="266" r:id="rId8"/>
    <p:sldId id="268" r:id="rId9"/>
    <p:sldId id="269" r:id="rId10"/>
    <p:sldId id="267" r:id="rId11"/>
    <p:sldId id="263" r:id="rId12"/>
    <p:sldId id="264" r:id="rId13"/>
    <p:sldId id="26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4660"/>
  </p:normalViewPr>
  <p:slideViewPr>
    <p:cSldViewPr>
      <p:cViewPr varScale="1">
        <p:scale>
          <a:sx n="69" d="100"/>
          <a:sy n="69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623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213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61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148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700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57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129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02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488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121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08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065F2-41A0-45BD-98D5-522922F14E17}" type="datetimeFigureOut">
              <a:rPr lang="en-GB" smtClean="0"/>
              <a:t>08/01/2015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6290C-81FA-4568-8E63-5DA2E8099F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866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>
            <a:noAutofit/>
          </a:bodyPr>
          <a:lstStyle/>
          <a:p>
            <a:r>
              <a:rPr lang="en-GB" sz="6000" dirty="0" smtClean="0">
                <a:solidFill>
                  <a:schemeClr val="tx2">
                    <a:lumMod val="75000"/>
                  </a:schemeClr>
                </a:solidFill>
              </a:rPr>
              <a:t>Kindness </a:t>
            </a:r>
            <a:r>
              <a:rPr lang="en-GB" sz="6000" dirty="0">
                <a:solidFill>
                  <a:schemeClr val="tx2">
                    <a:lumMod val="75000"/>
                  </a:schemeClr>
                </a:solidFill>
              </a:rPr>
              <a:t>p</a:t>
            </a:r>
            <a:r>
              <a:rPr lang="en-GB" sz="6000" dirty="0" smtClean="0">
                <a:solidFill>
                  <a:schemeClr val="tx2">
                    <a:lumMod val="75000"/>
                  </a:schemeClr>
                </a:solidFill>
              </a:rPr>
              <a:t>hoto competition</a:t>
            </a:r>
            <a:endParaRPr lang="en-GB" sz="6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>
                <a:solidFill>
                  <a:srgbClr val="002060"/>
                </a:solidFill>
              </a:rPr>
              <a:t>Winners</a:t>
            </a:r>
          </a:p>
          <a:p>
            <a:r>
              <a:rPr lang="en-GB" sz="4400" dirty="0" smtClean="0">
                <a:solidFill>
                  <a:srgbClr val="002060"/>
                </a:solidFill>
              </a:rPr>
              <a:t>December 2014</a:t>
            </a:r>
            <a:endParaRPr lang="en-GB" sz="4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77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Runners Up: Harvey Bagley – Yr4</a:t>
            </a:r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617" y="1600200"/>
            <a:ext cx="631276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0955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Anna Norton – Yr4</a:t>
            </a:r>
            <a:br>
              <a:rPr lang="en-GB" dirty="0" smtClean="0"/>
            </a:br>
            <a:r>
              <a:rPr lang="en-GB" dirty="0" smtClean="0"/>
              <a:t>William Norton – Yr2</a:t>
            </a:r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3567113" cy="255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45693"/>
            <a:ext cx="4835365" cy="320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609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Apryl</a:t>
            </a:r>
            <a:r>
              <a:rPr lang="en-GB" dirty="0" smtClean="0"/>
              <a:t> Jones –Yr4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4893447" cy="347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385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9"/>
            <a:ext cx="2232248" cy="3142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5908"/>
            <a:ext cx="216217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73016"/>
            <a:ext cx="3895725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3933056"/>
            <a:ext cx="42484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Henry </a:t>
            </a:r>
            <a:r>
              <a:rPr lang="en-GB" sz="3200" dirty="0" err="1" smtClean="0"/>
              <a:t>Playford</a:t>
            </a:r>
            <a:r>
              <a:rPr lang="en-GB" sz="3200" dirty="0" smtClean="0"/>
              <a:t> –Yr2 </a:t>
            </a:r>
          </a:p>
          <a:p>
            <a:r>
              <a:rPr lang="en-GB" sz="3200" dirty="0" smtClean="0"/>
              <a:t>Amber Kendall – Yr6 </a:t>
            </a:r>
          </a:p>
          <a:p>
            <a:r>
              <a:rPr lang="en-GB" sz="3200" dirty="0" smtClean="0"/>
              <a:t>John </a:t>
            </a:r>
            <a:r>
              <a:rPr lang="en-GB" sz="3200" dirty="0" err="1" smtClean="0"/>
              <a:t>Colyn</a:t>
            </a:r>
            <a:r>
              <a:rPr lang="en-GB" sz="3200" dirty="0" smtClean="0"/>
              <a:t> - Reception</a:t>
            </a:r>
          </a:p>
          <a:p>
            <a:endParaRPr lang="en-GB" sz="3200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611560" y="3068960"/>
            <a:ext cx="43204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996903" y="5517232"/>
            <a:ext cx="1439193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996903" y="3212976"/>
            <a:ext cx="503089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102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Madison </a:t>
            </a:r>
            <a:r>
              <a:rPr lang="en-GB" dirty="0" err="1" smtClean="0"/>
              <a:t>Ledbury</a:t>
            </a:r>
            <a:r>
              <a:rPr lang="en-GB" dirty="0" smtClean="0"/>
              <a:t> Yr6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838" y="1484784"/>
            <a:ext cx="6410325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45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Freddie </a:t>
            </a:r>
            <a:r>
              <a:rPr lang="en-GB" dirty="0" err="1" smtClean="0"/>
              <a:t>Wardman</a:t>
            </a:r>
            <a:r>
              <a:rPr lang="en-GB" dirty="0" smtClean="0"/>
              <a:t> – </a:t>
            </a:r>
            <a:r>
              <a:rPr lang="en-GB" dirty="0" err="1" smtClean="0"/>
              <a:t>Yr</a:t>
            </a:r>
            <a:r>
              <a:rPr lang="en-GB" dirty="0" smtClean="0"/>
              <a:t> 3</a:t>
            </a:r>
            <a:br>
              <a:rPr lang="en-GB" dirty="0" smtClean="0"/>
            </a:br>
            <a:r>
              <a:rPr lang="en-GB" dirty="0" smtClean="0"/>
              <a:t>Caitlyn </a:t>
            </a:r>
            <a:r>
              <a:rPr lang="en-GB" dirty="0" err="1" smtClean="0"/>
              <a:t>Aird</a:t>
            </a:r>
            <a:r>
              <a:rPr lang="en-GB" dirty="0" smtClean="0"/>
              <a:t> – Yr3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3086100" cy="282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277544" y="1959322"/>
            <a:ext cx="3524250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54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Ciara </a:t>
            </a:r>
            <a:r>
              <a:rPr lang="en-GB" dirty="0" err="1" smtClean="0"/>
              <a:t>Mulvihill</a:t>
            </a:r>
            <a:r>
              <a:rPr lang="en-GB" dirty="0" smtClean="0"/>
              <a:t> – Yr6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556792"/>
            <a:ext cx="3533775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598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Sam Smith – Yr3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8800"/>
            <a:ext cx="4419600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095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Amelia and </a:t>
            </a:r>
            <a:r>
              <a:rPr lang="en-GB" dirty="0" err="1" smtClean="0"/>
              <a:t>Alfie</a:t>
            </a:r>
            <a:r>
              <a:rPr lang="en-GB" dirty="0" smtClean="0"/>
              <a:t> Fowler Yr6/Yr3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37734"/>
            <a:ext cx="3343275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19275"/>
            <a:ext cx="3600450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127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4"/>
            <a:ext cx="6534310" cy="4713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3131840" y="260648"/>
            <a:ext cx="2160240" cy="2304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347864" y="699083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</a:t>
            </a:r>
            <a:r>
              <a:rPr lang="en-GB" sz="3200" baseline="30000" dirty="0" smtClean="0"/>
              <a:t>rd</a:t>
            </a:r>
            <a:endParaRPr lang="en-GB" sz="3200" dirty="0" smtClean="0"/>
          </a:p>
          <a:p>
            <a:r>
              <a:rPr lang="en-GB" sz="3200" dirty="0" err="1" smtClean="0"/>
              <a:t>Lavinia</a:t>
            </a:r>
            <a:r>
              <a:rPr lang="en-GB" sz="3200" dirty="0" smtClean="0"/>
              <a:t> </a:t>
            </a:r>
            <a:r>
              <a:rPr lang="en-GB" sz="3200" dirty="0" err="1" smtClean="0"/>
              <a:t>Banas</a:t>
            </a:r>
            <a:r>
              <a:rPr lang="en-GB" sz="3200" dirty="0" smtClean="0"/>
              <a:t> Yr3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6743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06861" y="1725198"/>
            <a:ext cx="3524250" cy="496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3419872" y="188640"/>
            <a:ext cx="2160240" cy="20882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779912" y="476672"/>
            <a:ext cx="158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</a:t>
            </a:r>
            <a:r>
              <a:rPr lang="en-GB" sz="2400" baseline="30000" dirty="0" smtClean="0"/>
              <a:t>nd</a:t>
            </a:r>
            <a:endParaRPr lang="en-GB" sz="2400" dirty="0" smtClean="0"/>
          </a:p>
          <a:p>
            <a:r>
              <a:rPr lang="en-GB" sz="2400" dirty="0" err="1" smtClean="0"/>
              <a:t>Daniella</a:t>
            </a:r>
            <a:r>
              <a:rPr lang="en-GB" sz="2400" dirty="0" smtClean="0"/>
              <a:t> </a:t>
            </a:r>
            <a:r>
              <a:rPr lang="en-GB" sz="2400" dirty="0" smtClean="0"/>
              <a:t>Dickinson – Yr6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9106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981075"/>
            <a:ext cx="35052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396872" y="620688"/>
            <a:ext cx="2376264" cy="24482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83568" y="981074"/>
            <a:ext cx="1872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</a:t>
            </a:r>
            <a:r>
              <a:rPr lang="en-GB" sz="2400" baseline="30000" dirty="0" smtClean="0"/>
              <a:t>st</a:t>
            </a:r>
            <a:endParaRPr lang="en-GB" sz="2400" dirty="0" smtClean="0"/>
          </a:p>
          <a:p>
            <a:r>
              <a:rPr lang="en-GB" sz="2400" dirty="0" smtClean="0"/>
              <a:t>Lucas and Lewis </a:t>
            </a:r>
            <a:r>
              <a:rPr lang="en-GB" sz="2400" dirty="0" smtClean="0"/>
              <a:t>Findlay – Yr2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2524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70</Words>
  <Application>Microsoft Office PowerPoint</Application>
  <PresentationFormat>On-screen Show (4:3)</PresentationFormat>
  <Paragraphs>20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Kindness photo competition</vt:lpstr>
      <vt:lpstr>Runners Up: Harvey Bagley – Yr4</vt:lpstr>
      <vt:lpstr>Anna Norton – Yr4 William Norton – Yr2</vt:lpstr>
      <vt:lpstr>Apryl Jones –Yr4</vt:lpstr>
      <vt:lpstr>PowerPoint Presentation</vt:lpstr>
      <vt:lpstr>Madison Ledbury Yr6</vt:lpstr>
      <vt:lpstr>Freddie Wardman – Yr 3 Caitlyn Aird – Yr3</vt:lpstr>
      <vt:lpstr>Ciara Mulvihill – Yr6</vt:lpstr>
      <vt:lpstr>Sam Smith – Yr3</vt:lpstr>
      <vt:lpstr>Amelia and Alfie Fowler Yr6/Yr3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Kindness week *or Anti-bullying week</dc:title>
  <dc:creator>Laura Phibbs</dc:creator>
  <cp:lastModifiedBy>Laura Phibbs</cp:lastModifiedBy>
  <cp:revision>13</cp:revision>
  <dcterms:created xsi:type="dcterms:W3CDTF">2014-11-24T12:47:58Z</dcterms:created>
  <dcterms:modified xsi:type="dcterms:W3CDTF">2015-01-08T17:05:00Z</dcterms:modified>
</cp:coreProperties>
</file>