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2" r:id="rId1"/>
  </p:sldMasterIdLst>
  <p:notesMasterIdLst>
    <p:notesMasterId r:id="rId35"/>
  </p:notesMasterIdLst>
  <p:handoutMasterIdLst>
    <p:handoutMasterId r:id="rId36"/>
  </p:handoutMasterIdLst>
  <p:sldIdLst>
    <p:sldId id="352" r:id="rId2"/>
    <p:sldId id="341" r:id="rId3"/>
    <p:sldId id="342" r:id="rId4"/>
    <p:sldId id="284" r:id="rId5"/>
    <p:sldId id="282" r:id="rId6"/>
    <p:sldId id="343" r:id="rId7"/>
    <p:sldId id="350" r:id="rId8"/>
    <p:sldId id="340" r:id="rId9"/>
    <p:sldId id="347" r:id="rId10"/>
    <p:sldId id="345" r:id="rId11"/>
    <p:sldId id="348" r:id="rId12"/>
    <p:sldId id="349" r:id="rId13"/>
    <p:sldId id="359" r:id="rId14"/>
    <p:sldId id="358" r:id="rId15"/>
    <p:sldId id="351" r:id="rId16"/>
    <p:sldId id="354" r:id="rId17"/>
    <p:sldId id="357" r:id="rId18"/>
    <p:sldId id="286" r:id="rId19"/>
    <p:sldId id="287" r:id="rId20"/>
    <p:sldId id="288" r:id="rId21"/>
    <p:sldId id="290" r:id="rId22"/>
    <p:sldId id="291" r:id="rId23"/>
    <p:sldId id="294" r:id="rId24"/>
    <p:sldId id="296" r:id="rId25"/>
    <p:sldId id="297" r:id="rId26"/>
    <p:sldId id="324" r:id="rId27"/>
    <p:sldId id="273" r:id="rId28"/>
    <p:sldId id="276" r:id="rId29"/>
    <p:sldId id="275" r:id="rId30"/>
    <p:sldId id="329" r:id="rId31"/>
    <p:sldId id="356" r:id="rId32"/>
    <p:sldId id="339" r:id="rId33"/>
    <p:sldId id="332" r:id="rId34"/>
  </p:sldIdLst>
  <p:sldSz cx="9144000" cy="6858000" type="screen4x3"/>
  <p:notesSz cx="6858000" cy="9144000"/>
  <p:defaultTextStyle>
    <a:defPPr>
      <a:defRPr lang="en-GB"/>
    </a:defPPr>
    <a:lvl1pPr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0" name="Author" initials="A" lastIdx="0" clrIdx="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EFD9"/>
    <a:srgbClr val="008000"/>
    <a:srgbClr val="00628C"/>
    <a:srgbClr val="04628A"/>
    <a:srgbClr val="B2D59B"/>
    <a:srgbClr val="959595"/>
    <a:srgbClr val="C8E2E8"/>
    <a:srgbClr val="FFFFFF"/>
    <a:srgbClr val="82CB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88" autoAdjust="0"/>
    <p:restoredTop sz="85513" autoAdjust="0"/>
  </p:normalViewPr>
  <p:slideViewPr>
    <p:cSldViewPr>
      <p:cViewPr varScale="1">
        <p:scale>
          <a:sx n="62" d="100"/>
          <a:sy n="62" d="100"/>
        </p:scale>
        <p:origin x="1524" y="66"/>
      </p:cViewPr>
      <p:guideLst>
        <p:guide orient="horz" pos="2160"/>
        <p:guide pos="2880"/>
      </p:guideLst>
    </p:cSldViewPr>
  </p:slideViewPr>
  <p:outlineViewPr>
    <p:cViewPr>
      <p:scale>
        <a:sx n="33" d="100"/>
        <a:sy n="33" d="100"/>
      </p:scale>
      <p:origin x="0" y="-5934"/>
    </p:cViewPr>
  </p:outlineViewPr>
  <p:notesTextViewPr>
    <p:cViewPr>
      <p:scale>
        <a:sx n="3" d="2"/>
        <a:sy n="3" d="2"/>
      </p:scale>
      <p:origin x="0" y="0"/>
    </p:cViewPr>
  </p:notesTextViewPr>
  <p:notesViewPr>
    <p:cSldViewPr>
      <p:cViewPr varScale="1">
        <p:scale>
          <a:sx n="84" d="100"/>
          <a:sy n="84" d="100"/>
        </p:scale>
        <p:origin x="382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9B6C0B-0117-4743-8328-A5DB4D9FCB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63B09BFC-F640-422D-B4AB-74F12C08FB5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spcBef>
                <a:spcPct val="20000"/>
              </a:spcBef>
              <a:buClr>
                <a:srgbClr val="00628C"/>
              </a:buClr>
              <a:buFont typeface="Arial" charset="0"/>
              <a:buChar char="●"/>
              <a:defRPr sz="1200" smtClean="0">
                <a:latin typeface="Arial" charset="0"/>
              </a:defRPr>
            </a:lvl1pPr>
          </a:lstStyle>
          <a:p>
            <a:pPr>
              <a:defRPr/>
            </a:pPr>
            <a:fld id="{D38FF3E4-EF53-40C6-A4A3-8EBF07B2252E}" type="datetimeFigureOut">
              <a:rPr lang="en-US"/>
              <a:pPr>
                <a:defRPr/>
              </a:pPr>
              <a:t>2/7/2021</a:t>
            </a:fld>
            <a:endParaRPr lang="en-US"/>
          </a:p>
        </p:txBody>
      </p:sp>
      <p:sp>
        <p:nvSpPr>
          <p:cNvPr id="4" name="Footer Placeholder 3">
            <a:extLst>
              <a:ext uri="{FF2B5EF4-FFF2-40B4-BE49-F238E27FC236}">
                <a16:creationId xmlns:a16="http://schemas.microsoft.com/office/drawing/2014/main" id="{D29E924A-E08A-477D-B39D-DA955CC4A27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D468782A-B07E-4D55-9E6B-63D81C7F51A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spcBef>
                <a:spcPct val="20000"/>
              </a:spcBef>
              <a:buClr>
                <a:srgbClr val="00628C"/>
              </a:buClr>
              <a:buFont typeface="Arial" charset="0"/>
              <a:buChar char="●"/>
              <a:defRPr sz="1200" smtClean="0">
                <a:latin typeface="Arial" charset="0"/>
              </a:defRPr>
            </a:lvl1pPr>
          </a:lstStyle>
          <a:p>
            <a:pPr>
              <a:defRPr/>
            </a:pPr>
            <a:fld id="{B0207C41-694A-4600-BF04-9AB3C638F367}" type="slidenum">
              <a:rPr lang="en-US"/>
              <a:pPr>
                <a:defRPr/>
              </a:pPr>
              <a:t>‹#›</a:t>
            </a:fld>
            <a:endParaRPr lang="en-US"/>
          </a:p>
        </p:txBody>
      </p:sp>
    </p:spTree>
    <p:extLst>
      <p:ext uri="{BB962C8B-B14F-4D97-AF65-F5344CB8AC3E}">
        <p14:creationId xmlns:p14="http://schemas.microsoft.com/office/powerpoint/2010/main" val="28879219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DE93FC6-E5B7-49AA-A409-AE2875284CC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E8B17724-CA7C-455D-8F08-6C18C44C2AB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spcBef>
                <a:spcPct val="20000"/>
              </a:spcBef>
              <a:buClr>
                <a:srgbClr val="00628C"/>
              </a:buClr>
              <a:buFont typeface="Arial" charset="0"/>
              <a:buChar char="●"/>
              <a:defRPr sz="1200" smtClean="0">
                <a:latin typeface="Arial" charset="0"/>
              </a:defRPr>
            </a:lvl1pPr>
          </a:lstStyle>
          <a:p>
            <a:pPr>
              <a:defRPr/>
            </a:pPr>
            <a:fld id="{06EF14BC-503B-445B-B09B-A3F4E1DD5759}" type="datetimeFigureOut">
              <a:rPr lang="en-US"/>
              <a:pPr>
                <a:defRPr/>
              </a:pPr>
              <a:t>2/7/2021</a:t>
            </a:fld>
            <a:endParaRPr lang="en-US"/>
          </a:p>
        </p:txBody>
      </p:sp>
      <p:sp>
        <p:nvSpPr>
          <p:cNvPr id="4" name="Slide Image Placeholder 3">
            <a:extLst>
              <a:ext uri="{FF2B5EF4-FFF2-40B4-BE49-F238E27FC236}">
                <a16:creationId xmlns:a16="http://schemas.microsoft.com/office/drawing/2014/main" id="{0BCA8172-AA8A-4777-ABCC-564FA5C4B77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BEE7808A-01F7-4C5D-B2C8-18E7E2957014}"/>
              </a:ext>
            </a:extLst>
          </p:cNvPr>
          <p:cNvSpPr>
            <a:spLocks noGrp="1"/>
          </p:cNvSpPr>
          <p:nvPr>
            <p:ph type="body" sz="quarter" idx="3"/>
          </p:nvPr>
        </p:nvSpPr>
        <p:spPr>
          <a:xfrm>
            <a:off x="685800" y="4400550"/>
            <a:ext cx="5486400" cy="3600450"/>
          </a:xfrm>
          <a:prstGeom prst="rect">
            <a:avLst/>
          </a:prstGeom>
        </p:spPr>
        <p:txBody>
          <a:bodyPr vert="horz" lIns="91440" tIns="45720" rIns="91440" bIns="45720" numCol="2"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EB3FCDB9-65B0-4A85-A95B-7403FA467C3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spcBef>
                <a:spcPct val="20000"/>
              </a:spcBef>
              <a:buClr>
                <a:srgbClr val="00628C"/>
              </a:buClr>
              <a:buFont typeface="Arial" charset="0"/>
              <a:buChar char="●"/>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8ABEA985-0F39-470B-83F2-E15CD3D44D07}"/>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spcBef>
                <a:spcPct val="20000"/>
              </a:spcBef>
              <a:buClr>
                <a:srgbClr val="00628C"/>
              </a:buClr>
              <a:buFont typeface="Arial" charset="0"/>
              <a:buChar char="●"/>
              <a:defRPr sz="1200" smtClean="0">
                <a:latin typeface="Arial" charset="0"/>
              </a:defRPr>
            </a:lvl1pPr>
          </a:lstStyle>
          <a:p>
            <a:pPr>
              <a:defRPr/>
            </a:pPr>
            <a:fld id="{3553230D-E69B-4566-AB3A-99AAD012A72A}" type="slidenum">
              <a:rPr lang="en-US"/>
              <a:pPr>
                <a:defRPr/>
              </a:pPr>
              <a:t>‹#›</a:t>
            </a:fld>
            <a:endParaRPr lang="en-US"/>
          </a:p>
        </p:txBody>
      </p:sp>
    </p:spTree>
    <p:extLst>
      <p:ext uri="{BB962C8B-B14F-4D97-AF65-F5344CB8AC3E}">
        <p14:creationId xmlns:p14="http://schemas.microsoft.com/office/powerpoint/2010/main" val="318366598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rPr>
              <a:t>There are fourteen seeds. Two seeds are planted in each pot.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rPr>
              <a:t>How many pots are needed?</a:t>
            </a:r>
            <a:br>
              <a:rPr lang="en-GB" sz="1200" i="1" dirty="0">
                <a:latin typeface="Myriad Pro" panose="020B0503030403020204" pitchFamily="34" charset="0"/>
              </a:rPr>
            </a:br>
            <a:r>
              <a:rPr lang="en-GB" i="1" dirty="0"/>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4</a:t>
            </a:fld>
            <a:endParaRPr lang="en-US"/>
          </a:p>
        </p:txBody>
      </p:sp>
    </p:spTree>
    <p:extLst>
      <p:ext uri="{BB962C8B-B14F-4D97-AF65-F5344CB8AC3E}">
        <p14:creationId xmlns:p14="http://schemas.microsoft.com/office/powerpoint/2010/main" val="657169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Arial" panose="020B0604020202020204" pitchFamily="34" charset="0"/>
              </a:rPr>
              <a:t>There are fifteen biscuits. If I put them into bags of five, how many bags will I need?</a:t>
            </a:r>
            <a:endParaRPr lang="en-GB" sz="1200" i="1" dirty="0">
              <a:latin typeface="Myriad Pro" panose="020B0503030403020204" pitchFamily="34" charset="0"/>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5</a:t>
            </a:fld>
            <a:endParaRPr lang="en-US"/>
          </a:p>
        </p:txBody>
      </p:sp>
    </p:spTree>
    <p:extLst>
      <p:ext uri="{BB962C8B-B14F-4D97-AF65-F5344CB8AC3E}">
        <p14:creationId xmlns:p14="http://schemas.microsoft.com/office/powerpoint/2010/main" val="521282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There are sixteen children. The children get into pairs. </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pairs will there be?</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err="1"/>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18</a:t>
            </a:fld>
            <a:endParaRPr lang="en-US"/>
          </a:p>
        </p:txBody>
      </p:sp>
    </p:spTree>
    <p:extLst>
      <p:ext uri="{BB962C8B-B14F-4D97-AF65-F5344CB8AC3E}">
        <p14:creationId xmlns:p14="http://schemas.microsoft.com/office/powerpoint/2010/main" val="2623302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Arial" panose="020B0604020202020204" pitchFamily="34" charset="0"/>
              </a:rPr>
              <a:t>There are fifteen biscuits.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a:latin typeface="Myriad Pro" panose="020B0503030403020204" pitchFamily="34" charset="0"/>
                <a:ea typeface="Times New Roman" panose="02020603050405020304" pitchFamily="18" charset="0"/>
                <a:cs typeface="Arial" panose="020B0604020202020204" pitchFamily="34" charset="0"/>
              </a:rPr>
              <a:t>If I put them into bags of five, how many bags will I need?</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sz="1200" i="1" dirty="0">
              <a:latin typeface="Myriad Pro" panose="020B0503030403020204" pitchFamily="34" charset="0"/>
              <a:cs typeface="Arial" panose="020B0604020202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19</a:t>
            </a:fld>
            <a:endParaRPr lang="en-US"/>
          </a:p>
        </p:txBody>
      </p:sp>
    </p:spTree>
    <p:extLst>
      <p:ext uri="{BB962C8B-B14F-4D97-AF65-F5344CB8AC3E}">
        <p14:creationId xmlns:p14="http://schemas.microsoft.com/office/powerpoint/2010/main" val="2819174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20</a:t>
            </a:fld>
            <a:endParaRPr lang="en-US"/>
          </a:p>
        </p:txBody>
      </p:sp>
    </p:spTree>
    <p:extLst>
      <p:ext uri="{BB962C8B-B14F-4D97-AF65-F5344CB8AC3E}">
        <p14:creationId xmlns:p14="http://schemas.microsoft.com/office/powerpoint/2010/main" val="3587123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I have eight balloons. I give two balloons to each child. </a:t>
            </a:r>
          </a:p>
          <a:p>
            <a:pPr algn="l"/>
            <a:r>
              <a:rPr lang="en-GB" sz="1200" i="1" dirty="0">
                <a:latin typeface="Myriad Pro" panose="020B0503030403020204" pitchFamily="34" charset="0"/>
                <a:ea typeface="Times New Roman" panose="02020603050405020304" pitchFamily="18" charset="0"/>
                <a:cs typeface="Times New Roman" panose="02020603050405020304" pitchFamily="18" charset="0"/>
              </a:rPr>
              <a:t>How many children get balloons?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21</a:t>
            </a:fld>
            <a:endParaRPr lang="en-US"/>
          </a:p>
        </p:txBody>
      </p:sp>
    </p:spTree>
    <p:extLst>
      <p:ext uri="{BB962C8B-B14F-4D97-AF65-F5344CB8AC3E}">
        <p14:creationId xmlns:p14="http://schemas.microsoft.com/office/powerpoint/2010/main" val="34893749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10"/>
          </p:nvPr>
        </p:nvSpPr>
        <p:spPr/>
        <p:txBody>
          <a:bodyPr/>
          <a:lstStyle/>
          <a:p>
            <a:pPr>
              <a:defRPr/>
            </a:pPr>
            <a:fld id="{3553230D-E69B-4566-AB3A-99AAD012A72A}" type="slidenum">
              <a:rPr lang="en-US" smtClean="0"/>
              <a:pPr>
                <a:defRPr/>
              </a:pPr>
              <a:t>22</a:t>
            </a:fld>
            <a:endParaRPr lang="en-US"/>
          </a:p>
        </p:txBody>
      </p:sp>
    </p:spTree>
    <p:extLst>
      <p:ext uri="{BB962C8B-B14F-4D97-AF65-F5344CB8AC3E}">
        <p14:creationId xmlns:p14="http://schemas.microsoft.com/office/powerpoint/2010/main" val="915501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dirty="0">
                <a:latin typeface="Myriad Pro" panose="020B0503030403020204" pitchFamily="34" charset="0"/>
                <a:ea typeface="Times New Roman" panose="02020603050405020304" pitchFamily="18" charset="0"/>
                <a:cs typeface="Times New Roman" panose="02020603050405020304" pitchFamily="18" charset="0"/>
              </a:rPr>
              <a:t>A dressmaker has a ribbon that is thirty centimetres long. She needs five-</a:t>
            </a:r>
            <a:r>
              <a:rPr lang="en-US" sz="1200" i="1" dirty="0" err="1">
                <a:latin typeface="Myriad Pro" panose="020B0503030403020204" pitchFamily="34" charset="0"/>
                <a:ea typeface="Times New Roman" panose="02020603050405020304" pitchFamily="18" charset="0"/>
                <a:cs typeface="Times New Roman" panose="02020603050405020304" pitchFamily="18" charset="0"/>
              </a:rPr>
              <a:t>centimetre</a:t>
            </a:r>
            <a:r>
              <a:rPr lang="en-US" sz="1200" i="1" baseline="0" dirty="0">
                <a:latin typeface="Myriad Pro" panose="020B0503030403020204" pitchFamily="34" charset="0"/>
                <a:ea typeface="Times New Roman" panose="02020603050405020304" pitchFamily="18" charset="0"/>
                <a:cs typeface="Times New Roman" panose="02020603050405020304" pitchFamily="18" charset="0"/>
              </a:rPr>
              <a:t> </a:t>
            </a:r>
            <a:r>
              <a:rPr lang="en-US" sz="1200" i="1" dirty="0">
                <a:latin typeface="Myriad Pro" panose="020B0503030403020204" pitchFamily="34" charset="0"/>
                <a:ea typeface="Times New Roman" panose="02020603050405020304" pitchFamily="18" charset="0"/>
                <a:cs typeface="Times New Roman" panose="02020603050405020304" pitchFamily="18" charset="0"/>
              </a:rPr>
              <a:t>lengths. </a:t>
            </a:r>
            <a:br>
              <a:rPr lang="en-US" sz="1200" i="1" dirty="0">
                <a:latin typeface="Myriad Pro" panose="020B0503030403020204" pitchFamily="34" charset="0"/>
                <a:ea typeface="Times New Roman" panose="02020603050405020304" pitchFamily="18" charset="0"/>
                <a:cs typeface="Times New Roman" panose="02020603050405020304" pitchFamily="18" charset="0"/>
              </a:rPr>
            </a:br>
            <a:r>
              <a:rPr lang="en-US" sz="1200" i="1" dirty="0">
                <a:latin typeface="Myriad Pro" panose="020B0503030403020204" pitchFamily="34" charset="0"/>
                <a:ea typeface="Times New Roman" panose="02020603050405020304" pitchFamily="18" charset="0"/>
                <a:cs typeface="Times New Roman" panose="02020603050405020304" pitchFamily="18" charset="0"/>
              </a:rPr>
              <a:t>How many five-</a:t>
            </a:r>
            <a:r>
              <a:rPr lang="en-US" sz="1200" i="1" dirty="0" err="1">
                <a:latin typeface="Myriad Pro" panose="020B0503030403020204" pitchFamily="34" charset="0"/>
                <a:ea typeface="Times New Roman" panose="02020603050405020304" pitchFamily="18" charset="0"/>
                <a:cs typeface="Times New Roman" panose="02020603050405020304" pitchFamily="18" charset="0"/>
              </a:rPr>
              <a:t>centimetre</a:t>
            </a:r>
            <a:r>
              <a:rPr lang="en-US" sz="1200" i="1" dirty="0">
                <a:latin typeface="Myriad Pro" panose="020B0503030403020204" pitchFamily="34" charset="0"/>
                <a:ea typeface="Times New Roman" panose="02020603050405020304" pitchFamily="18" charset="0"/>
                <a:cs typeface="Times New Roman" panose="02020603050405020304" pitchFamily="18" charset="0"/>
              </a:rPr>
              <a:t> lengths can she make?</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sz="1200" i="1" dirty="0">
              <a:latin typeface="Myriad Pro" panose="020B0503030403020204" pitchFamily="34" charset="0"/>
            </a:endParaRPr>
          </a:p>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23</a:t>
            </a:fld>
            <a:endParaRPr lang="en-US"/>
          </a:p>
        </p:txBody>
      </p:sp>
    </p:spTree>
    <p:extLst>
      <p:ext uri="{BB962C8B-B14F-4D97-AF65-F5344CB8AC3E}">
        <p14:creationId xmlns:p14="http://schemas.microsoft.com/office/powerpoint/2010/main" val="67108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24</a:t>
            </a:fld>
            <a:endParaRPr lang="en-US"/>
          </a:p>
        </p:txBody>
      </p:sp>
    </p:spTree>
    <p:extLst>
      <p:ext uri="{BB962C8B-B14F-4D97-AF65-F5344CB8AC3E}">
        <p14:creationId xmlns:p14="http://schemas.microsoft.com/office/powerpoint/2010/main" val="9692687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 go into a bakery to buy ten loaves of bread. </a:t>
            </a:r>
          </a:p>
          <a:p>
            <a:r>
              <a:rPr lang="en-US" i="1" dirty="0"/>
              <a:t>I can fit five loaves of bread into each bag. How many bags will I need?</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i="1" dirty="0"/>
              <a:t>Quotitive</a:t>
            </a:r>
            <a:r>
              <a:rPr lang="en-GB" i="1" baseline="0" dirty="0"/>
              <a:t> (grouping) structure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25</a:t>
            </a:fld>
            <a:endParaRPr lang="en-US"/>
          </a:p>
        </p:txBody>
      </p:sp>
    </p:spTree>
    <p:extLst>
      <p:ext uri="{BB962C8B-B14F-4D97-AF65-F5344CB8AC3E}">
        <p14:creationId xmlns:p14="http://schemas.microsoft.com/office/powerpoint/2010/main" val="3984701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Nine is divided into four groups of two with a remainder of one.</a:t>
            </a:r>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27</a:t>
            </a:fld>
            <a:endParaRPr lang="en-US"/>
          </a:p>
        </p:txBody>
      </p:sp>
    </p:spTree>
    <p:extLst>
      <p:ext uri="{BB962C8B-B14F-4D97-AF65-F5344CB8AC3E}">
        <p14:creationId xmlns:p14="http://schemas.microsoft.com/office/powerpoint/2010/main" val="35175517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28</a:t>
            </a:fld>
            <a:endParaRPr lang="en-US"/>
          </a:p>
        </p:txBody>
      </p:sp>
    </p:spTree>
    <p:extLst>
      <p:ext uri="{BB962C8B-B14F-4D97-AF65-F5344CB8AC3E}">
        <p14:creationId xmlns:p14="http://schemas.microsoft.com/office/powerpoint/2010/main" val="928983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dirty="0" err="1">
                <a:latin typeface="Myriad Pro" panose="020B0503030403020204" pitchFamily="34" charset="0"/>
              </a:rPr>
              <a:t>Iniko</a:t>
            </a:r>
            <a:r>
              <a:rPr lang="en-GB" sz="1200" i="1" dirty="0">
                <a:latin typeface="Myriad Pro" panose="020B0503030403020204" pitchFamily="34" charset="0"/>
              </a:rPr>
              <a:t> started drawing some mittens. </a:t>
            </a:r>
            <a:br>
              <a:rPr lang="en-GB" sz="1200" i="1" dirty="0">
                <a:latin typeface="Myriad Pro" panose="020B0503030403020204" pitchFamily="34" charset="0"/>
              </a:rPr>
            </a:br>
            <a:r>
              <a:rPr lang="en-GB" sz="1200" i="1" dirty="0">
                <a:latin typeface="Myriad Pro" panose="020B0503030403020204" pitchFamily="34" charset="0"/>
              </a:rPr>
              <a:t>Complete his drawing to match the equation.</a:t>
            </a: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29</a:t>
            </a:fld>
            <a:endParaRPr lang="en-US"/>
          </a:p>
        </p:txBody>
      </p:sp>
    </p:spTree>
    <p:extLst>
      <p:ext uri="{BB962C8B-B14F-4D97-AF65-F5344CB8AC3E}">
        <p14:creationId xmlns:p14="http://schemas.microsoft.com/office/powerpoint/2010/main" val="19257485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kern="1200" dirty="0">
                <a:solidFill>
                  <a:schemeClr val="tx1"/>
                </a:solidFill>
                <a:effectLst/>
                <a:latin typeface="+mn-lt"/>
                <a:ea typeface="+mn-ea"/>
                <a:cs typeface="+mn-cs"/>
              </a:rPr>
              <a:t>I am putting biscuits into bags of five. I have five biscuits.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kern="1200" dirty="0">
                <a:solidFill>
                  <a:schemeClr val="tx1"/>
                </a:solidFill>
                <a:effectLst/>
                <a:latin typeface="+mn-lt"/>
                <a:ea typeface="+mn-ea"/>
                <a:cs typeface="+mn-cs"/>
              </a:rPr>
              <a:t>How many bags of five can I make?</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i="1" kern="1200" dirty="0">
                <a:solidFill>
                  <a:schemeClr val="tx1"/>
                </a:solidFill>
                <a:effectLst/>
                <a:latin typeface="+mn-lt"/>
                <a:ea typeface="+mn-ea"/>
                <a:cs typeface="+mn-cs"/>
              </a:rPr>
              <a:t>Quotitive (grouping) structure</a:t>
            </a: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32</a:t>
            </a:fld>
            <a:endParaRPr lang="en-US"/>
          </a:p>
        </p:txBody>
      </p:sp>
    </p:spTree>
    <p:extLst>
      <p:ext uri="{BB962C8B-B14F-4D97-AF65-F5344CB8AC3E}">
        <p14:creationId xmlns:p14="http://schemas.microsoft.com/office/powerpoint/2010/main" val="41036769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I am putting biscuits into bags of one. </a:t>
            </a:r>
          </a:p>
          <a:p>
            <a:r>
              <a:rPr lang="en-GB" sz="1200" i="1" kern="1200" dirty="0">
                <a:solidFill>
                  <a:schemeClr val="tx1"/>
                </a:solidFill>
                <a:effectLst/>
                <a:latin typeface="+mn-lt"/>
                <a:ea typeface="+mn-ea"/>
                <a:cs typeface="+mn-cs"/>
              </a:rPr>
              <a:t>I have five biscuits. How many bags of one can I make?</a:t>
            </a:r>
          </a:p>
          <a:p>
            <a:r>
              <a:rPr lang="en-GB" sz="1200" i="1" kern="1200" dirty="0">
                <a:solidFill>
                  <a:schemeClr val="tx1"/>
                </a:solidFill>
                <a:effectLst/>
                <a:latin typeface="+mn-lt"/>
                <a:ea typeface="+mn-ea"/>
                <a:cs typeface="+mn-cs"/>
              </a:rPr>
              <a:t>Quotitive (grouping) structure</a:t>
            </a:r>
          </a:p>
        </p:txBody>
      </p:sp>
      <p:sp>
        <p:nvSpPr>
          <p:cNvPr id="4" name="Slide Number Placeholder 3"/>
          <p:cNvSpPr>
            <a:spLocks noGrp="1"/>
          </p:cNvSpPr>
          <p:nvPr>
            <p:ph type="sldNum" sz="quarter" idx="5"/>
          </p:nvPr>
        </p:nvSpPr>
        <p:spPr/>
        <p:txBody>
          <a:bodyPr/>
          <a:lstStyle/>
          <a:p>
            <a:pPr>
              <a:defRPr/>
            </a:pPr>
            <a:fld id="{3553230D-E69B-4566-AB3A-99AAD012A72A}" type="slidenum">
              <a:rPr lang="en-US" smtClean="0"/>
              <a:pPr>
                <a:defRPr/>
              </a:pPr>
              <a:t>33</a:t>
            </a:fld>
            <a:endParaRPr lang="en-US"/>
          </a:p>
        </p:txBody>
      </p:sp>
    </p:spTree>
    <p:extLst>
      <p:ext uri="{BB962C8B-B14F-4D97-AF65-F5344CB8AC3E}">
        <p14:creationId xmlns:p14="http://schemas.microsoft.com/office/powerpoint/2010/main" val="93384252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www.ncetm.org.uk/masterypd"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ncetm.org.uk/masterypd"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80C601FF-7BA8-487E-AC1A-189EB690B68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403350" y="2617788"/>
            <a:ext cx="774065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id="{E88501E7-3EF9-477E-9610-C53CCD2102F1}"/>
              </a:ext>
            </a:extLst>
          </p:cNvPr>
          <p:cNvSpPr txBox="1">
            <a:spLocks noChangeArrowheads="1"/>
          </p:cNvSpPr>
          <p:nvPr userDrawn="1"/>
        </p:nvSpPr>
        <p:spPr bwMode="auto">
          <a:xfrm>
            <a:off x="1492250" y="4878388"/>
            <a:ext cx="7239000"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spcBef>
                <a:spcPct val="0"/>
              </a:spcBef>
              <a:buClrTx/>
              <a:buFontTx/>
              <a:buNone/>
            </a:pPr>
            <a:r>
              <a:rPr lang="en-GB" altLang="en-US" sz="2400" b="1">
                <a:solidFill>
                  <a:srgbClr val="00628C"/>
                </a:solidFill>
                <a:latin typeface="Myriad Pro" panose="020B0503030403020204" pitchFamily="34" charset="0"/>
                <a:ea typeface="Myriad Pro" panose="020B0503030403020204" pitchFamily="34" charset="0"/>
                <a:cs typeface="Myriad Pro" panose="020B0503030403020204" pitchFamily="34" charset="0"/>
              </a:rPr>
              <a:t>Mastery Professional Development</a:t>
            </a:r>
          </a:p>
        </p:txBody>
      </p:sp>
      <p:pic>
        <p:nvPicPr>
          <p:cNvPr id="8" name="Picture 8">
            <a:extLst>
              <a:ext uri="{FF2B5EF4-FFF2-40B4-BE49-F238E27FC236}">
                <a16:creationId xmlns:a16="http://schemas.microsoft.com/office/drawing/2014/main" id="{0FE25B13-5C38-40FB-BA4B-F44231DFA2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220788" y="520700"/>
            <a:ext cx="2970212"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a:extLst>
              <a:ext uri="{FF2B5EF4-FFF2-40B4-BE49-F238E27FC236}">
                <a16:creationId xmlns:a16="http://schemas.microsoft.com/office/drawing/2014/main" id="{68B52C03-A046-4E88-B640-32880FE8EAAE}"/>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651500" y="179388"/>
            <a:ext cx="3070225"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a:extLst>
              <a:ext uri="{FF2B5EF4-FFF2-40B4-BE49-F238E27FC236}">
                <a16:creationId xmlns:a16="http://schemas.microsoft.com/office/drawing/2014/main" id="{989E5206-FDD3-4534-9B99-F94AEE1597AB}"/>
              </a:ext>
            </a:extLst>
          </p:cNvPr>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0" y="0"/>
            <a:ext cx="10668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a:extLst>
              <a:ext uri="{FF2B5EF4-FFF2-40B4-BE49-F238E27FC236}">
                <a16:creationId xmlns:a16="http://schemas.microsoft.com/office/drawing/2014/main" id="{613E9A86-6F45-4F8A-BC70-1DDEDEFC1C0A}"/>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090613" y="2617788"/>
            <a:ext cx="312737"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2">
            <a:extLst>
              <a:ext uri="{FF2B5EF4-FFF2-40B4-BE49-F238E27FC236}">
                <a16:creationId xmlns:a16="http://schemas.microsoft.com/office/drawing/2014/main" id="{CAE0F519-886A-48F5-BD2D-DB936B32D5A6}"/>
              </a:ext>
            </a:extLst>
          </p:cNvPr>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a:stretch>
            <a:fillRect/>
          </a:stretch>
        </p:blipFill>
        <p:spPr bwMode="auto">
          <a:xfrm>
            <a:off x="1403350" y="2935288"/>
            <a:ext cx="900113"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3">
            <a:extLst>
              <a:ext uri="{FF2B5EF4-FFF2-40B4-BE49-F238E27FC236}">
                <a16:creationId xmlns:a16="http://schemas.microsoft.com/office/drawing/2014/main" id="{CE0C34E4-8783-416D-BC52-62FB904235EC}"/>
              </a:ext>
            </a:extLst>
          </p:cNvPr>
          <p:cNvSpPr>
            <a:spLocks noChangeArrowheads="1"/>
          </p:cNvSpPr>
          <p:nvPr userDrawn="1"/>
        </p:nvSpPr>
        <p:spPr bwMode="auto">
          <a:xfrm>
            <a:off x="4191000" y="6073775"/>
            <a:ext cx="4572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hlinkClick r:id="rId8"/>
              </a:rPr>
              <a:t>www.ncetm.org.uk/masterypd</a:t>
            </a:r>
            <a:br>
              <a:rPr lang="en-US" altLang="en-US" sz="1500">
                <a:solidFill>
                  <a:srgbClr val="00628C"/>
                </a:solidFill>
                <a:latin typeface="Myriad Pro" panose="020B0503030403020204" pitchFamily="34" charset="0"/>
              </a:rPr>
            </a:br>
            <a:r>
              <a:rPr lang="en-US" altLang="en-US" sz="1500">
                <a:solidFill>
                  <a:srgbClr val="00628C"/>
                </a:solidFill>
                <a:latin typeface="Myriad Pro" panose="020B0503030403020204" pitchFamily="34" charset="0"/>
              </a:rPr>
              <a:t>© Crown Copyright 2019</a:t>
            </a:r>
            <a:br>
              <a:rPr lang="en-US" altLang="en-US" sz="1500">
                <a:solidFill>
                  <a:srgbClr val="00628C"/>
                </a:solidFill>
                <a:latin typeface="Myriad Pro" panose="020B0503030403020204" pitchFamily="34" charset="0"/>
              </a:rPr>
            </a:br>
            <a:r>
              <a:rPr lang="en-US" altLang="en-US" sz="1500">
                <a:solidFill>
                  <a:srgbClr val="7F7F7F"/>
                </a:solidFill>
                <a:latin typeface="Myriad Pro" panose="020B0503030403020204" pitchFamily="34" charset="0"/>
              </a:rPr>
              <a:t>2019 pilot</a:t>
            </a:r>
            <a:endParaRPr lang="en-US" altLang="en-US" sz="1500">
              <a:solidFill>
                <a:srgbClr val="00628C"/>
              </a:solidFill>
              <a:latin typeface="Myriad Pro" panose="020B0503030403020204" pitchFamily="34" charset="0"/>
            </a:endParaRPr>
          </a:p>
        </p:txBody>
      </p:sp>
      <p:sp>
        <p:nvSpPr>
          <p:cNvPr id="44036" name="Rectangle 4"/>
          <p:cNvSpPr>
            <a:spLocks noGrp="1" noChangeArrowheads="1"/>
          </p:cNvSpPr>
          <p:nvPr>
            <p:ph type="ctrTitle"/>
          </p:nvPr>
        </p:nvSpPr>
        <p:spPr>
          <a:xfrm>
            <a:off x="2483768" y="2803101"/>
            <a:ext cx="6279232" cy="758825"/>
          </a:xfrm>
        </p:spPr>
        <p:txBody>
          <a:bodyPr anchor="ctr"/>
          <a:lstStyle>
            <a:lvl1pPr algn="r">
              <a:defRPr sz="2800" b="0" baseline="0">
                <a:solidFill>
                  <a:schemeClr val="tx1"/>
                </a:solidFill>
                <a:latin typeface="Myriad Pro" charset="0"/>
                <a:ea typeface="Myriad Pro" charset="0"/>
                <a:cs typeface="Myriad Pro" charset="0"/>
              </a:defRPr>
            </a:lvl1pPr>
          </a:lstStyle>
          <a:p>
            <a:pPr lvl="0"/>
            <a:r>
              <a:rPr lang="en-US" noProof="0"/>
              <a:t>Click to edit Master title style</a:t>
            </a:r>
            <a:endParaRPr lang="en-GB" noProof="0" dirty="0"/>
          </a:p>
        </p:txBody>
      </p:sp>
      <p:sp>
        <p:nvSpPr>
          <p:cNvPr id="44037" name="Rectangle 5"/>
          <p:cNvSpPr>
            <a:spLocks noGrp="1" noChangeArrowheads="1"/>
          </p:cNvSpPr>
          <p:nvPr>
            <p:ph type="subTitle" idx="1"/>
          </p:nvPr>
        </p:nvSpPr>
        <p:spPr>
          <a:xfrm>
            <a:off x="2483768" y="3746683"/>
            <a:ext cx="6279232" cy="355600"/>
          </a:xfrm>
        </p:spPr>
        <p:txBody>
          <a:bodyPr anchor="ctr"/>
          <a:lstStyle>
            <a:lvl1pPr marL="0" indent="0" algn="r">
              <a:defRPr sz="1800" baseline="0">
                <a:solidFill>
                  <a:schemeClr val="tx1"/>
                </a:solidFill>
                <a:latin typeface="Myriad Pro" charset="0"/>
                <a:ea typeface="Myriad Pro" charset="0"/>
                <a:cs typeface="Myriad Pro" charset="0"/>
              </a:defRPr>
            </a:lvl1pPr>
          </a:lstStyle>
          <a:p>
            <a:pPr lvl="0"/>
            <a:r>
              <a:rPr lang="en-US" noProof="0"/>
              <a:t>Click to edit Master subtitle style</a:t>
            </a:r>
            <a:endParaRPr lang="en-GB" noProof="0" dirty="0"/>
          </a:p>
        </p:txBody>
      </p:sp>
      <p:sp>
        <p:nvSpPr>
          <p:cNvPr id="7" name="Text Placeholder 6"/>
          <p:cNvSpPr>
            <a:spLocks noGrp="1"/>
          </p:cNvSpPr>
          <p:nvPr>
            <p:ph type="body" sz="quarter" idx="11"/>
          </p:nvPr>
        </p:nvSpPr>
        <p:spPr>
          <a:xfrm>
            <a:off x="1492297" y="5246952"/>
            <a:ext cx="5583460" cy="510635"/>
          </a:xfrm>
        </p:spPr>
        <p:txBody>
          <a:bodyPr/>
          <a:lstStyle>
            <a:lvl1pPr>
              <a:defRPr sz="2400" i="1">
                <a:solidFill>
                  <a:srgbClr val="00628C"/>
                </a:solidFill>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114080079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3060DBF6-F349-4523-AC11-D8B00A796883}"/>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6" name="Rectangle 7">
            <a:extLst>
              <a:ext uri="{FF2B5EF4-FFF2-40B4-BE49-F238E27FC236}">
                <a16:creationId xmlns:a16="http://schemas.microsoft.com/office/drawing/2014/main" id="{A4F21B14-8E21-4F9F-ACE5-B70F91962DA7}"/>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7" name="TextBox 8">
            <a:extLst>
              <a:ext uri="{FF2B5EF4-FFF2-40B4-BE49-F238E27FC236}">
                <a16:creationId xmlns:a16="http://schemas.microsoft.com/office/drawing/2014/main" id="{665E79B4-FC82-4585-81A4-073C7D013E3A}"/>
              </a:ext>
            </a:extLst>
          </p:cNvPr>
          <p:cNvSpPr txBox="1">
            <a:spLocks noChangeArrowheads="1"/>
          </p:cNvSpPr>
          <p:nvPr userDrawn="1"/>
        </p:nvSpPr>
        <p:spPr bwMode="auto">
          <a:xfrm>
            <a:off x="463550" y="836613"/>
            <a:ext cx="8216900" cy="356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 typeface="Arial" panose="020B0604020202020204" pitchFamily="34" charset="0"/>
              <a:buNone/>
            </a:pPr>
            <a:r>
              <a:rPr lang="en-GB" altLang="en-US" sz="2400">
                <a:latin typeface="Myriad Pro" panose="020B0503030403020204" pitchFamily="34" charset="0"/>
                <a:ea typeface="Myriad Pro" panose="020B0503030403020204" pitchFamily="34" charset="0"/>
                <a:cs typeface="Myriad Pro" panose="020B0503030403020204" pitchFamily="34" charset="0"/>
              </a:rPr>
              <a:t>The following slides contain the representations described in the teacher guide, and are intended to accompany the teacher guide. They do not represent complete lessons and should not be used as such. </a:t>
            </a:r>
          </a:p>
          <a:p>
            <a:pPr eaLnBrk="1" hangingPunct="1">
              <a:buFont typeface="Arial" panose="020B0604020202020204" pitchFamily="34" charset="0"/>
              <a:buNone/>
            </a:pPr>
            <a:endParaRPr lang="en-GB" altLang="en-US" sz="2400">
              <a:latin typeface="Myriad Pro" panose="020B0503030403020204" pitchFamily="34" charset="0"/>
              <a:ea typeface="Myriad Pro" panose="020B0503030403020204" pitchFamily="34" charset="0"/>
              <a:cs typeface="Myriad Pro" panose="020B0503030403020204" pitchFamily="34" charset="0"/>
            </a:endParaRPr>
          </a:p>
          <a:p>
            <a:pPr eaLnBrk="1" hangingPunct="1">
              <a:buFont typeface="Arial" panose="020B0604020202020204" pitchFamily="34" charset="0"/>
              <a:buNone/>
            </a:pPr>
            <a:r>
              <a:rPr lang="en-GB" altLang="en-US" sz="2400">
                <a:latin typeface="Myriad Pro" panose="020B0503030403020204" pitchFamily="34" charset="0"/>
                <a:ea typeface="Myriad Pro" panose="020B0503030403020204" pitchFamily="34" charset="0"/>
                <a:cs typeface="Myriad Pro" panose="020B0503030403020204" pitchFamily="34" charset="0"/>
              </a:rPr>
              <a:t>However, you may wish to use the slides in conjunction with the teacher guide to support the planning of lessons, in combination with other resources such as high-quality textbooks that follow a teaching-for-mastery approach. </a:t>
            </a:r>
          </a:p>
        </p:txBody>
      </p:sp>
      <p:sp>
        <p:nvSpPr>
          <p:cNvPr id="8" name="Rectangle 9">
            <a:extLst>
              <a:ext uri="{FF2B5EF4-FFF2-40B4-BE49-F238E27FC236}">
                <a16:creationId xmlns:a16="http://schemas.microsoft.com/office/drawing/2014/main" id="{786E3CF2-726C-43E8-A4D3-8FF5099B201D}"/>
              </a:ext>
            </a:extLst>
          </p:cNvPr>
          <p:cNvSpPr>
            <a:spLocks noChangeArrowheads="1"/>
          </p:cNvSpPr>
          <p:nvPr userDrawn="1"/>
        </p:nvSpPr>
        <p:spPr bwMode="auto">
          <a:xfrm>
            <a:off x="3165475" y="6488113"/>
            <a:ext cx="28130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FontTx/>
              <a:buNone/>
            </a:pPr>
            <a:r>
              <a:rPr lang="en-US" altLang="en-US" sz="1500">
                <a:solidFill>
                  <a:srgbClr val="7F7F7F"/>
                </a:solidFill>
                <a:latin typeface="Myriad Pro" panose="020B0503030403020204" pitchFamily="34" charset="0"/>
              </a:rPr>
              <a:t>2019 pilot</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Edit Master text styles</a:t>
            </a:r>
          </a:p>
        </p:txBody>
      </p:sp>
      <p:sp>
        <p:nvSpPr>
          <p:cNvPr id="5" name="Text Placeholder 4"/>
          <p:cNvSpPr>
            <a:spLocks noGrp="1"/>
          </p:cNvSpPr>
          <p:nvPr>
            <p:ph type="body" sz="quarter" idx="12"/>
          </p:nvPr>
        </p:nvSpPr>
        <p:spPr>
          <a:xfrm>
            <a:off x="463959" y="4797152"/>
            <a:ext cx="8216081" cy="1127125"/>
          </a:xfrm>
        </p:spPr>
        <p:txBody>
          <a:bodyPr/>
          <a:lstStyle>
            <a:lvl1pPr marL="0" indent="0">
              <a:buFont typeface="Arial" charset="0"/>
              <a:buNone/>
              <a:defRPr sz="2800" i="0" baseline="0"/>
            </a:lvl1pPr>
          </a:lstStyle>
          <a:p>
            <a:pPr lvl="0"/>
            <a:r>
              <a:rPr lang="en-US"/>
              <a:t>Edit Master text styles</a:t>
            </a:r>
          </a:p>
        </p:txBody>
      </p:sp>
    </p:spTree>
    <p:extLst>
      <p:ext uri="{BB962C8B-B14F-4D97-AF65-F5344CB8AC3E}">
        <p14:creationId xmlns:p14="http://schemas.microsoft.com/office/powerpoint/2010/main" val="3385887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Canvas">
    <p:spTree>
      <p:nvGrpSpPr>
        <p:cNvPr id="1" name=""/>
        <p:cNvGrpSpPr/>
        <p:nvPr/>
      </p:nvGrpSpPr>
      <p:grpSpPr>
        <a:xfrm>
          <a:off x="0" y="0"/>
          <a:ext cx="0" cy="0"/>
          <a:chOff x="0" y="0"/>
          <a:chExt cx="0" cy="0"/>
        </a:xfrm>
      </p:grpSpPr>
      <p:sp>
        <p:nvSpPr>
          <p:cNvPr id="3" name="Rectangle 6">
            <a:extLst>
              <a:ext uri="{FF2B5EF4-FFF2-40B4-BE49-F238E27FC236}">
                <a16:creationId xmlns:a16="http://schemas.microsoft.com/office/drawing/2014/main" id="{356F9E32-0B10-4623-B6B8-6F9D72B35CE2}"/>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4" name="Rectangle 7">
            <a:extLst>
              <a:ext uri="{FF2B5EF4-FFF2-40B4-BE49-F238E27FC236}">
                <a16:creationId xmlns:a16="http://schemas.microsoft.com/office/drawing/2014/main" id="{F1A950DC-237F-4015-A842-AA78A54413FC}"/>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6" name="Rectangle 8">
            <a:extLst>
              <a:ext uri="{FF2B5EF4-FFF2-40B4-BE49-F238E27FC236}">
                <a16:creationId xmlns:a16="http://schemas.microsoft.com/office/drawing/2014/main" id="{E388FED4-2189-481A-A3AA-8A865B4E0C5D}"/>
              </a:ext>
            </a:extLst>
          </p:cNvPr>
          <p:cNvSpPr>
            <a:spLocks noChangeArrowheads="1"/>
          </p:cNvSpPr>
          <p:nvPr userDrawn="1"/>
        </p:nvSpPr>
        <p:spPr bwMode="auto">
          <a:xfrm>
            <a:off x="3165475" y="6488113"/>
            <a:ext cx="281305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FontTx/>
              <a:buNone/>
            </a:pPr>
            <a:r>
              <a:rPr lang="en-US" altLang="en-US" sz="1500">
                <a:solidFill>
                  <a:srgbClr val="7F7F7F"/>
                </a:solidFill>
                <a:latin typeface="Myriad Pro" panose="020B0503030403020204" pitchFamily="34" charset="0"/>
              </a:rPr>
              <a:t>2019 pilot</a:t>
            </a:r>
          </a:p>
        </p:txBody>
      </p:sp>
      <p:sp>
        <p:nvSpPr>
          <p:cNvPr id="5"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defTabSz="898525">
              <a:tabLst>
                <a:tab pos="3136900" algn="l"/>
              </a:tabLst>
              <a:defRPr sz="2800">
                <a:solidFill>
                  <a:schemeClr val="tx1"/>
                </a:solidFill>
                <a:latin typeface="Myriad Pro" charset="0"/>
                <a:ea typeface="Myriad Pro" charset="0"/>
                <a:cs typeface="Myriad Pro" charset="0"/>
              </a:defRPr>
            </a:lvl1pPr>
          </a:lstStyle>
          <a:p>
            <a:pPr lvl="0"/>
            <a:r>
              <a:rPr lang="en-US"/>
              <a:t>Edit Master text styles</a:t>
            </a:r>
          </a:p>
        </p:txBody>
      </p:sp>
    </p:spTree>
    <p:extLst>
      <p:ext uri="{BB962C8B-B14F-4D97-AF65-F5344CB8AC3E}">
        <p14:creationId xmlns:p14="http://schemas.microsoft.com/office/powerpoint/2010/main" val="948490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E1AE5B3E-BB09-4F3E-B172-CB8E3E77A4FD}"/>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5" name="Rectangle 7">
            <a:extLst>
              <a:ext uri="{FF2B5EF4-FFF2-40B4-BE49-F238E27FC236}">
                <a16:creationId xmlns:a16="http://schemas.microsoft.com/office/drawing/2014/main" id="{99D7B64A-51EE-4A0D-A76F-8DD0648ECC17}"/>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3" name="Content Placeholder 2"/>
          <p:cNvSpPr>
            <a:spLocks noGrp="1"/>
          </p:cNvSpPr>
          <p:nvPr>
            <p:ph idx="1"/>
          </p:nvPr>
        </p:nvSpPr>
        <p:spPr>
          <a:xfrm>
            <a:off x="467544" y="764704"/>
            <a:ext cx="8216081" cy="5544618"/>
          </a:xfrm>
        </p:spPr>
        <p:txBody>
          <a:bodyPr/>
          <a:lstStyle>
            <a:lvl1pPr marL="0" indent="0">
              <a:buFont typeface="Arial" charset="0"/>
              <a:buNone/>
              <a:defRPr sz="28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400">
                <a:latin typeface="Myriad Pro" charset="0"/>
                <a:ea typeface="Myriad Pro" charset="0"/>
                <a:cs typeface="Myriad Pro" charset="0"/>
              </a:defRPr>
            </a:lvl2pPr>
            <a:lvl3pPr>
              <a:buClr>
                <a:srgbClr val="82CBDD"/>
              </a:buClr>
              <a:defRPr sz="2000">
                <a:latin typeface="Myriad Pro" charset="0"/>
                <a:ea typeface="Myriad Pro" charset="0"/>
                <a:cs typeface="Myriad Pro" charset="0"/>
              </a:defRPr>
            </a:lvl3pPr>
            <a:lvl4pPr>
              <a:buClr>
                <a:srgbClr val="82CBDD"/>
              </a:buClr>
              <a:defRPr sz="2000">
                <a:latin typeface="Myriad Pro" charset="0"/>
                <a:ea typeface="Myriad Pro" charset="0"/>
                <a:cs typeface="Myriad Pro" charset="0"/>
              </a:defRPr>
            </a:lvl4pPr>
            <a:lvl5pPr>
              <a:buClr>
                <a:srgbClr val="82CBDD"/>
              </a:buClr>
              <a:defRPr sz="2000">
                <a:latin typeface="Myriad Pro" charset="0"/>
                <a:ea typeface="Myriad Pro" charset="0"/>
                <a:cs typeface="Myriad Pro"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 Placeholder 8"/>
          <p:cNvSpPr>
            <a:spLocks noGrp="1"/>
          </p:cNvSpPr>
          <p:nvPr>
            <p:ph type="body" sz="quarter" idx="11"/>
          </p:nvPr>
        </p:nvSpPr>
        <p:spPr>
          <a:xfrm>
            <a:off x="0"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288411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aching Point Slide">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796E6DDF-FB8A-4142-9983-65E6A744DC2F}"/>
              </a:ext>
            </a:extLst>
          </p:cNvPr>
          <p:cNvSpPr>
            <a:spLocks noChangeArrowheads="1"/>
          </p:cNvSpPr>
          <p:nvPr userDrawn="1"/>
        </p:nvSpPr>
        <p:spPr bwMode="auto">
          <a:xfrm>
            <a:off x="6011863" y="6500813"/>
            <a:ext cx="28114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r" eaLnBrk="1" hangingPunct="1">
              <a:buFontTx/>
              <a:buNone/>
            </a:pPr>
            <a:r>
              <a:rPr lang="en-US" altLang="en-US" sz="1500">
                <a:solidFill>
                  <a:srgbClr val="00628C"/>
                </a:solidFill>
                <a:latin typeface="Myriad Pro" panose="020B0503030403020204" pitchFamily="34" charset="0"/>
              </a:rPr>
              <a:t>© Crown Copyright 2019 </a:t>
            </a:r>
          </a:p>
        </p:txBody>
      </p:sp>
      <p:sp>
        <p:nvSpPr>
          <p:cNvPr id="7" name="Rectangle 7">
            <a:extLst>
              <a:ext uri="{FF2B5EF4-FFF2-40B4-BE49-F238E27FC236}">
                <a16:creationId xmlns:a16="http://schemas.microsoft.com/office/drawing/2014/main" id="{7D9871E7-901C-476D-BF4B-2FF39901AF15}"/>
              </a:ext>
            </a:extLst>
          </p:cNvPr>
          <p:cNvSpPr>
            <a:spLocks noChangeArrowheads="1"/>
          </p:cNvSpPr>
          <p:nvPr userDrawn="1"/>
        </p:nvSpPr>
        <p:spPr bwMode="auto">
          <a:xfrm>
            <a:off x="392113" y="6488113"/>
            <a:ext cx="2811462"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buFontTx/>
              <a:buNone/>
            </a:pPr>
            <a:r>
              <a:rPr lang="en-US" altLang="en-US" sz="1500">
                <a:solidFill>
                  <a:srgbClr val="00628C"/>
                </a:solidFill>
                <a:latin typeface="Myriad Pro" panose="020B0503030403020204" pitchFamily="34" charset="0"/>
                <a:hlinkClick r:id="rId2"/>
              </a:rPr>
              <a:t>www.ncetm.org.uk/masterypd</a:t>
            </a:r>
            <a:r>
              <a:rPr lang="en-US" altLang="en-US" sz="1500">
                <a:solidFill>
                  <a:srgbClr val="00628C"/>
                </a:solidFill>
                <a:latin typeface="Myriad Pro" panose="020B0503030403020204" pitchFamily="34" charset="0"/>
              </a:rPr>
              <a:t> </a:t>
            </a:r>
          </a:p>
        </p:txBody>
      </p:sp>
      <p:sp>
        <p:nvSpPr>
          <p:cNvPr id="3" name="Content Placeholder 2"/>
          <p:cNvSpPr>
            <a:spLocks noGrp="1"/>
          </p:cNvSpPr>
          <p:nvPr>
            <p:ph idx="1"/>
          </p:nvPr>
        </p:nvSpPr>
        <p:spPr>
          <a:xfrm>
            <a:off x="467544" y="1181498"/>
            <a:ext cx="8216081" cy="5127824"/>
          </a:xfrm>
        </p:spPr>
        <p:txBody>
          <a:bodyPr/>
          <a:lstStyle>
            <a:lvl1pPr marL="0" indent="0">
              <a:defRPr sz="2400" baseline="0">
                <a:solidFill>
                  <a:schemeClr val="tx1"/>
                </a:solidFill>
                <a:latin typeface="Myriad Pro" charset="0"/>
                <a:ea typeface="Myriad Pro" charset="0"/>
                <a:cs typeface="Myriad Pro" charset="0"/>
              </a:defRPr>
            </a:lvl1pPr>
            <a:lvl2pPr marL="742950" indent="-285750">
              <a:buClr>
                <a:srgbClr val="82CBDD"/>
              </a:buClr>
              <a:buFont typeface="Arial" charset="0"/>
              <a:buChar char=""/>
              <a:defRPr sz="2000">
                <a:latin typeface="Myriad Pro" charset="0"/>
                <a:ea typeface="Myriad Pro" charset="0"/>
                <a:cs typeface="Myriad Pro" charset="0"/>
              </a:defRPr>
            </a:lvl2pPr>
            <a:lvl3pPr>
              <a:buClr>
                <a:srgbClr val="82CBDD"/>
              </a:buClr>
              <a:defRPr sz="1800">
                <a:latin typeface="Myriad Pro" charset="0"/>
                <a:ea typeface="Myriad Pro" charset="0"/>
                <a:cs typeface="Myriad Pro" charset="0"/>
              </a:defRPr>
            </a:lvl3pPr>
            <a:lvl4pPr>
              <a:buClr>
                <a:srgbClr val="82CBDD"/>
              </a:buClr>
              <a:defRPr sz="1800">
                <a:latin typeface="Myriad Pro" charset="0"/>
                <a:ea typeface="Myriad Pro" charset="0"/>
                <a:cs typeface="Myriad Pro" charset="0"/>
              </a:defRPr>
            </a:lvl4pPr>
            <a:lvl5pPr>
              <a:buClr>
                <a:srgbClr val="82CBDD"/>
              </a:buClr>
              <a:defRPr sz="1800">
                <a:latin typeface="Myriad Pro" charset="0"/>
                <a:ea typeface="Myriad Pro" charset="0"/>
                <a:cs typeface="Myriad Pro"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Text Placeholder 5"/>
          <p:cNvSpPr>
            <a:spLocks noGrp="1"/>
          </p:cNvSpPr>
          <p:nvPr>
            <p:ph type="body" sz="quarter" idx="10"/>
          </p:nvPr>
        </p:nvSpPr>
        <p:spPr>
          <a:xfrm>
            <a:off x="463958" y="764704"/>
            <a:ext cx="8219667" cy="416793"/>
          </a:xfrm>
        </p:spPr>
        <p:txBody>
          <a:bodyPr anchor="ctr"/>
          <a:lstStyle>
            <a:lvl1pPr>
              <a:defRPr sz="2400" b="1" i="0">
                <a:solidFill>
                  <a:srgbClr val="00628C"/>
                </a:solidFill>
                <a:latin typeface="Myriad Pro Semibold" charset="0"/>
                <a:ea typeface="Myriad Pro Semibold" charset="0"/>
                <a:cs typeface="Myriad Pro Semibold" charset="0"/>
              </a:defRPr>
            </a:lvl1pPr>
          </a:lstStyle>
          <a:p>
            <a:pPr lvl="0"/>
            <a:r>
              <a:rPr lang="en-US"/>
              <a:t>Click to edit Master text styles</a:t>
            </a:r>
          </a:p>
        </p:txBody>
      </p:sp>
      <p:sp>
        <p:nvSpPr>
          <p:cNvPr id="9" name="Text Placeholder 8"/>
          <p:cNvSpPr>
            <a:spLocks noGrp="1"/>
          </p:cNvSpPr>
          <p:nvPr>
            <p:ph type="body" sz="quarter" idx="11"/>
          </p:nvPr>
        </p:nvSpPr>
        <p:spPr>
          <a:xfrm>
            <a:off x="1" y="0"/>
            <a:ext cx="9144000" cy="630000"/>
          </a:xfrm>
          <a:solidFill>
            <a:srgbClr val="82CBDD"/>
          </a:solidFill>
        </p:spPr>
        <p:txBody>
          <a:bodyPr lIns="180000" rIns="180000" anchor="ctr"/>
          <a:lstStyle>
            <a:lvl1pPr algn="r">
              <a:defRPr sz="2800">
                <a:latin typeface="Myriad Pro" charset="0"/>
                <a:ea typeface="Myriad Pro" charset="0"/>
                <a:cs typeface="Myriad Pro" charset="0"/>
              </a:defRPr>
            </a:lvl1pPr>
          </a:lstStyle>
          <a:p>
            <a:pPr lvl="0"/>
            <a:r>
              <a:rPr lang="en-US"/>
              <a:t>Click to edit Master text styles</a:t>
            </a:r>
          </a:p>
        </p:txBody>
      </p:sp>
    </p:spTree>
    <p:extLst>
      <p:ext uri="{BB962C8B-B14F-4D97-AF65-F5344CB8AC3E}">
        <p14:creationId xmlns:p14="http://schemas.microsoft.com/office/powerpoint/2010/main" val="30727827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75CF8619-A1C6-41A4-9838-EF1EFBDF35B7}"/>
              </a:ext>
            </a:extLst>
          </p:cNvPr>
          <p:cNvSpPr>
            <a:spLocks noGrp="1" noChangeArrowheads="1"/>
          </p:cNvSpPr>
          <p:nvPr>
            <p:ph type="title"/>
          </p:nvPr>
        </p:nvSpPr>
        <p:spPr bwMode="auto">
          <a:xfrm>
            <a:off x="762000" y="301625"/>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endParaRPr lang="en-GB" altLang="en-US"/>
          </a:p>
        </p:txBody>
      </p:sp>
      <p:sp>
        <p:nvSpPr>
          <p:cNvPr id="1027" name="Rectangle 5">
            <a:extLst>
              <a:ext uri="{FF2B5EF4-FFF2-40B4-BE49-F238E27FC236}">
                <a16:creationId xmlns:a16="http://schemas.microsoft.com/office/drawing/2014/main" id="{200A6B4F-33AF-4C52-873D-9E3B69750352}"/>
              </a:ext>
            </a:extLst>
          </p:cNvPr>
          <p:cNvSpPr>
            <a:spLocks noGrp="1" noChangeArrowheads="1"/>
          </p:cNvSpPr>
          <p:nvPr>
            <p:ph type="body" idx="1"/>
          </p:nvPr>
        </p:nvSpPr>
        <p:spPr bwMode="auto">
          <a:xfrm>
            <a:off x="762000" y="1827213"/>
            <a:ext cx="792162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p:txBody>
      </p:sp>
      <p:sp>
        <p:nvSpPr>
          <p:cNvPr id="43014" name="Rectangle 6">
            <a:extLst>
              <a:ext uri="{FF2B5EF4-FFF2-40B4-BE49-F238E27FC236}">
                <a16:creationId xmlns:a16="http://schemas.microsoft.com/office/drawing/2014/main" id="{25145E3E-86D5-4F02-B7D5-A6DD771677B9}"/>
              </a:ext>
            </a:extLst>
          </p:cNvPr>
          <p:cNvSpPr>
            <a:spLocks noGrp="1" noChangeArrowheads="1"/>
          </p:cNvSpPr>
          <p:nvPr>
            <p:ph type="dt" sz="half" idx="2"/>
          </p:nvPr>
        </p:nvSpPr>
        <p:spPr bwMode="auto">
          <a:xfrm>
            <a:off x="457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spcBef>
                <a:spcPct val="0"/>
              </a:spcBef>
              <a:buClrTx/>
              <a:buFontTx/>
              <a:buNone/>
              <a:defRPr sz="1200" dirty="0">
                <a:latin typeface="Arial" charset="0"/>
              </a:defRPr>
            </a:lvl1pPr>
          </a:lstStyle>
          <a:p>
            <a:pPr>
              <a:defRPr/>
            </a:pPr>
            <a:endParaRPr lang="en-GB"/>
          </a:p>
        </p:txBody>
      </p:sp>
      <p:sp>
        <p:nvSpPr>
          <p:cNvPr id="43015" name="Rectangle 7">
            <a:extLst>
              <a:ext uri="{FF2B5EF4-FFF2-40B4-BE49-F238E27FC236}">
                <a16:creationId xmlns:a16="http://schemas.microsoft.com/office/drawing/2014/main" id="{CC31C507-6976-446C-AC2D-8C51A421D01E}"/>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41D76710-66AF-45FA-861B-17681A4C76E3}"/>
              </a:ext>
            </a:extLst>
          </p:cNvPr>
          <p:cNvSpPr>
            <a:spLocks noGrp="1" noChangeArrowheads="1"/>
          </p:cNvSpPr>
          <p:nvPr>
            <p:ph type="sldNum" sz="quarter" idx="4"/>
          </p:nvPr>
        </p:nvSpPr>
        <p:spPr bwMode="auto">
          <a:xfrm>
            <a:off x="6553200" y="6248400"/>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latin typeface="Arial" charset="0"/>
              </a:defRPr>
            </a:lvl1pPr>
          </a:lstStyle>
          <a:p>
            <a:pPr>
              <a:defRPr/>
            </a:pPr>
            <a:fld id="{6A4D5EAA-6122-4923-8519-E5BF6179E77C}" type="slidenum">
              <a:rPr lang="en-GB" altLang="x-none"/>
              <a:pPr>
                <a:defRPr/>
              </a:pPr>
              <a:t>‹#›</a:t>
            </a:fld>
            <a:endParaRPr lang="en-GB" altLang="x-none"/>
          </a:p>
        </p:txBody>
      </p:sp>
    </p:spTree>
  </p:cSld>
  <p:clrMap bg1="lt1" tx1="dk1" bg2="lt2" tx2="dk2" accent1="accent1" accent2="accent2" accent3="accent3" accent4="accent4" accent5="accent5" accent6="accent6" hlink="hlink" folHlink="folHlink"/>
  <p:sldLayoutIdLst>
    <p:sldLayoutId id="2147483968" r:id="rId1"/>
    <p:sldLayoutId id="2147483969" r:id="rId2"/>
    <p:sldLayoutId id="2147483970" r:id="rId3"/>
    <p:sldLayoutId id="2147483971" r:id="rId4"/>
    <p:sldLayoutId id="2147483972" r:id="rId5"/>
  </p:sldLayoutIdLst>
  <p:txStyles>
    <p:titleStyle>
      <a:lvl1pPr algn="l" rtl="0" fontAlgn="base">
        <a:spcBef>
          <a:spcPct val="0"/>
        </a:spcBef>
        <a:spcAft>
          <a:spcPct val="0"/>
        </a:spcAft>
        <a:defRPr sz="2800" b="1">
          <a:solidFill>
            <a:srgbClr val="00628C"/>
          </a:solidFill>
          <a:latin typeface="Myriad Pro Semibold" charset="0"/>
          <a:ea typeface="Myriad Pro Semibold" charset="0"/>
          <a:cs typeface="Myriad Pro Semibold" charset="0"/>
        </a:defRPr>
      </a:lvl1pPr>
      <a:lvl2pPr algn="l" rtl="0" fontAlgn="base">
        <a:spcBef>
          <a:spcPct val="0"/>
        </a:spcBef>
        <a:spcAft>
          <a:spcPct val="0"/>
        </a:spcAft>
        <a:defRPr sz="2800" b="1">
          <a:solidFill>
            <a:srgbClr val="00628C"/>
          </a:solidFill>
          <a:latin typeface="Myriad Pro Semibold"/>
          <a:ea typeface="Myriad Pro Semibold"/>
          <a:cs typeface="Myriad Pro Semibold"/>
        </a:defRPr>
      </a:lvl2pPr>
      <a:lvl3pPr algn="l" rtl="0" fontAlgn="base">
        <a:spcBef>
          <a:spcPct val="0"/>
        </a:spcBef>
        <a:spcAft>
          <a:spcPct val="0"/>
        </a:spcAft>
        <a:defRPr sz="2800" b="1">
          <a:solidFill>
            <a:srgbClr val="00628C"/>
          </a:solidFill>
          <a:latin typeface="Myriad Pro Semibold"/>
          <a:ea typeface="Myriad Pro Semibold"/>
          <a:cs typeface="Myriad Pro Semibold"/>
        </a:defRPr>
      </a:lvl3pPr>
      <a:lvl4pPr algn="l" rtl="0" fontAlgn="base">
        <a:spcBef>
          <a:spcPct val="0"/>
        </a:spcBef>
        <a:spcAft>
          <a:spcPct val="0"/>
        </a:spcAft>
        <a:defRPr sz="2800" b="1">
          <a:solidFill>
            <a:srgbClr val="00628C"/>
          </a:solidFill>
          <a:latin typeface="Myriad Pro Semibold"/>
          <a:ea typeface="Myriad Pro Semibold"/>
          <a:cs typeface="Myriad Pro Semibold"/>
        </a:defRPr>
      </a:lvl4pPr>
      <a:lvl5pPr algn="l" rtl="0" fontAlgn="base">
        <a:spcBef>
          <a:spcPct val="0"/>
        </a:spcBef>
        <a:spcAft>
          <a:spcPct val="0"/>
        </a:spcAft>
        <a:defRPr sz="2800" b="1">
          <a:solidFill>
            <a:srgbClr val="00628C"/>
          </a:solidFill>
          <a:latin typeface="Myriad Pro Semibold"/>
          <a:ea typeface="Myriad Pro Semibold"/>
          <a:cs typeface="Myriad Pro Semibold"/>
        </a:defRPr>
      </a:lvl5pPr>
      <a:lvl6pPr marL="457200" algn="l" rtl="0" eaLnBrk="1" fontAlgn="base" hangingPunct="1">
        <a:spcBef>
          <a:spcPct val="0"/>
        </a:spcBef>
        <a:spcAft>
          <a:spcPct val="0"/>
        </a:spcAft>
        <a:defRPr sz="3600" b="1">
          <a:solidFill>
            <a:srgbClr val="00628C"/>
          </a:solidFill>
          <a:latin typeface="Arial" charset="0"/>
        </a:defRPr>
      </a:lvl6pPr>
      <a:lvl7pPr marL="914400" algn="l" rtl="0" eaLnBrk="1" fontAlgn="base" hangingPunct="1">
        <a:spcBef>
          <a:spcPct val="0"/>
        </a:spcBef>
        <a:spcAft>
          <a:spcPct val="0"/>
        </a:spcAft>
        <a:defRPr sz="3600" b="1">
          <a:solidFill>
            <a:srgbClr val="00628C"/>
          </a:solidFill>
          <a:latin typeface="Arial" charset="0"/>
        </a:defRPr>
      </a:lvl7pPr>
      <a:lvl8pPr marL="1371600" algn="l" rtl="0" eaLnBrk="1" fontAlgn="base" hangingPunct="1">
        <a:spcBef>
          <a:spcPct val="0"/>
        </a:spcBef>
        <a:spcAft>
          <a:spcPct val="0"/>
        </a:spcAft>
        <a:defRPr sz="3600" b="1">
          <a:solidFill>
            <a:srgbClr val="00628C"/>
          </a:solidFill>
          <a:latin typeface="Arial" charset="0"/>
        </a:defRPr>
      </a:lvl8pPr>
      <a:lvl9pPr marL="1828800" algn="l" rtl="0" eaLnBrk="1" fontAlgn="base" hangingPunct="1">
        <a:spcBef>
          <a:spcPct val="0"/>
        </a:spcBef>
        <a:spcAft>
          <a:spcPct val="0"/>
        </a:spcAft>
        <a:defRPr sz="3600" b="1">
          <a:solidFill>
            <a:srgbClr val="00628C"/>
          </a:solidFill>
          <a:latin typeface="Arial" charset="0"/>
        </a:defRPr>
      </a:lvl9pPr>
    </p:titleStyle>
    <p:bodyStyle>
      <a:lvl1pPr marL="342900" indent="-342900" algn="l" rtl="0" fontAlgn="base">
        <a:spcBef>
          <a:spcPct val="20000"/>
        </a:spcBef>
        <a:spcAft>
          <a:spcPct val="0"/>
        </a:spcAft>
        <a:buClr>
          <a:schemeClr val="tx2"/>
        </a:buClr>
        <a:buFont typeface="Arial" panose="020B0604020202020204" pitchFamily="34" charset="0"/>
        <a:defRPr sz="2800">
          <a:solidFill>
            <a:schemeClr val="tx1"/>
          </a:solidFill>
          <a:latin typeface="Myriad Pro" charset="0"/>
          <a:ea typeface="Myriad Pro" charset="0"/>
          <a:cs typeface="Myriad Pro" charset="0"/>
        </a:defRPr>
      </a:lvl1pPr>
      <a:lvl2pPr marL="742950" indent="-285750" algn="l" rtl="0" fontAlgn="base">
        <a:spcBef>
          <a:spcPct val="20000"/>
        </a:spcBef>
        <a:spcAft>
          <a:spcPct val="0"/>
        </a:spcAft>
        <a:buClr>
          <a:srgbClr val="82CBDD"/>
        </a:buClr>
        <a:buFont typeface="Arial" panose="020B0604020202020204" pitchFamily="34" charset="0"/>
        <a:buChar char="●"/>
        <a:defRPr sz="2400">
          <a:solidFill>
            <a:schemeClr val="tx1"/>
          </a:solidFill>
          <a:latin typeface="Myriad Pro" charset="0"/>
          <a:ea typeface="Myriad Pro" charset="0"/>
          <a:cs typeface="Myriad Pro" charset="0"/>
        </a:defRPr>
      </a:lvl2pPr>
      <a:lvl3pPr marL="1143000" indent="-228600" algn="l" rtl="0" fontAlgn="base">
        <a:spcBef>
          <a:spcPct val="20000"/>
        </a:spcBef>
        <a:spcAft>
          <a:spcPct val="0"/>
        </a:spcAft>
        <a:buClr>
          <a:srgbClr val="00628C"/>
        </a:buClr>
        <a:buFont typeface="Arial" panose="020B0604020202020204" pitchFamily="34" charset="0"/>
        <a:buChar char="–"/>
        <a:defRPr sz="2000">
          <a:solidFill>
            <a:schemeClr val="tx1"/>
          </a:solidFill>
          <a:latin typeface="Myriad Pro" charset="0"/>
          <a:ea typeface="Myriad Pro" charset="0"/>
          <a:cs typeface="Myriad Pro" charset="0"/>
        </a:defRPr>
      </a:lvl3pPr>
      <a:lvl4pPr marL="1600200" indent="-228600" algn="l" rtl="0" fontAlgn="base">
        <a:spcBef>
          <a:spcPct val="20000"/>
        </a:spcBef>
        <a:spcAft>
          <a:spcPct val="0"/>
        </a:spcAft>
        <a:buClr>
          <a:schemeClr val="accent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4pPr>
      <a:lvl5pPr marL="2057400" indent="-228600" algn="l" rtl="0" fontAlgn="base">
        <a:spcBef>
          <a:spcPct val="20000"/>
        </a:spcBef>
        <a:spcAft>
          <a:spcPct val="0"/>
        </a:spcAft>
        <a:buClr>
          <a:schemeClr val="tx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6.gi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20.png"/><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50.png"/><Relationship Id="rId3" Type="http://schemas.openxmlformats.org/officeDocument/2006/relationships/image" Target="../media/image40.png"/><Relationship Id="rId7" Type="http://schemas.openxmlformats.org/officeDocument/2006/relationships/image" Target="../media/image44.png"/><Relationship Id="rId12" Type="http://schemas.openxmlformats.org/officeDocument/2006/relationships/image" Target="../media/image49.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43.png"/><Relationship Id="rId11" Type="http://schemas.openxmlformats.org/officeDocument/2006/relationships/image" Target="../media/image48.png"/><Relationship Id="rId5" Type="http://schemas.openxmlformats.org/officeDocument/2006/relationships/image" Target="../media/image42.png"/><Relationship Id="rId15" Type="http://schemas.openxmlformats.org/officeDocument/2006/relationships/image" Target="../media/image5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png"/><Relationship Id="rId14" Type="http://schemas.openxmlformats.org/officeDocument/2006/relationships/image" Target="../media/image51.png"/></Relationships>
</file>

<file path=ppt/slides/_rels/slide22.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 Id="rId9" Type="http://schemas.openxmlformats.org/officeDocument/2006/relationships/image" Target="../media/image59.png"/></Relationships>
</file>

<file path=ppt/slides/_rels/slide23.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2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73.png"/></Relationships>
</file>

<file path=ppt/slides/_rels/slide2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73.png"/></Relationships>
</file>

<file path=ppt/slides/_rels/slide2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73.png"/><Relationship Id="rId5" Type="http://schemas.openxmlformats.org/officeDocument/2006/relationships/image" Target="../media/image77.png"/><Relationship Id="rId4" Type="http://schemas.openxmlformats.org/officeDocument/2006/relationships/image" Target="../media/image7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80.png"/></Relationships>
</file>

<file path=ppt/slides/_rels/slide3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0CB430-13DF-491D-B3EA-4C063B04DB53}"/>
              </a:ext>
            </a:extLst>
          </p:cNvPr>
          <p:cNvSpPr>
            <a:spLocks noGrp="1"/>
          </p:cNvSpPr>
          <p:nvPr>
            <p:ph type="body" sz="quarter" idx="11"/>
          </p:nvPr>
        </p:nvSpPr>
        <p:spPr/>
        <p:txBody>
          <a:bodyPr/>
          <a:lstStyle/>
          <a:p>
            <a:r>
              <a:rPr lang="en-GB" dirty="0"/>
              <a:t>08.02.21</a:t>
            </a:r>
          </a:p>
        </p:txBody>
      </p:sp>
      <p:sp>
        <p:nvSpPr>
          <p:cNvPr id="3" name="Content Placeholder 2">
            <a:extLst>
              <a:ext uri="{FF2B5EF4-FFF2-40B4-BE49-F238E27FC236}">
                <a16:creationId xmlns:a16="http://schemas.microsoft.com/office/drawing/2014/main" id="{730391AA-D4EF-4E1A-B953-65453E0E3E8D}"/>
              </a:ext>
            </a:extLst>
          </p:cNvPr>
          <p:cNvSpPr txBox="1">
            <a:spLocks/>
          </p:cNvSpPr>
          <p:nvPr/>
        </p:nvSpPr>
        <p:spPr>
          <a:xfrm>
            <a:off x="251520" y="2348880"/>
            <a:ext cx="8784976" cy="4351338"/>
          </a:xfrm>
          <a:prstGeom prst="rect">
            <a:avLst/>
          </a:prstGeom>
        </p:spPr>
        <p:txBody>
          <a:bodyPr>
            <a:normAutofit/>
          </a:bodyPr>
          <a:lstStyle>
            <a:lvl1pPr marL="342900" indent="-342900" algn="l" rtl="0" fontAlgn="base">
              <a:spcBef>
                <a:spcPct val="20000"/>
              </a:spcBef>
              <a:spcAft>
                <a:spcPct val="0"/>
              </a:spcAft>
              <a:buClr>
                <a:schemeClr val="tx2"/>
              </a:buClr>
              <a:buFont typeface="Arial" panose="020B0604020202020204" pitchFamily="34" charset="0"/>
              <a:defRPr sz="2800">
                <a:solidFill>
                  <a:schemeClr val="tx1"/>
                </a:solidFill>
                <a:latin typeface="Myriad Pro" charset="0"/>
                <a:ea typeface="Myriad Pro" charset="0"/>
                <a:cs typeface="Myriad Pro" charset="0"/>
              </a:defRPr>
            </a:lvl1pPr>
            <a:lvl2pPr marL="742950" indent="-285750" algn="l" rtl="0" fontAlgn="base">
              <a:spcBef>
                <a:spcPct val="20000"/>
              </a:spcBef>
              <a:spcAft>
                <a:spcPct val="0"/>
              </a:spcAft>
              <a:buClr>
                <a:srgbClr val="82CBDD"/>
              </a:buClr>
              <a:buFont typeface="Arial" panose="020B0604020202020204" pitchFamily="34" charset="0"/>
              <a:buChar char="●"/>
              <a:defRPr sz="2400">
                <a:solidFill>
                  <a:schemeClr val="tx1"/>
                </a:solidFill>
                <a:latin typeface="Myriad Pro" charset="0"/>
                <a:ea typeface="Myriad Pro" charset="0"/>
                <a:cs typeface="Myriad Pro" charset="0"/>
              </a:defRPr>
            </a:lvl2pPr>
            <a:lvl3pPr marL="1143000" indent="-228600" algn="l" rtl="0" fontAlgn="base">
              <a:spcBef>
                <a:spcPct val="20000"/>
              </a:spcBef>
              <a:spcAft>
                <a:spcPct val="0"/>
              </a:spcAft>
              <a:buClr>
                <a:srgbClr val="00628C"/>
              </a:buClr>
              <a:buFont typeface="Arial" panose="020B0604020202020204" pitchFamily="34" charset="0"/>
              <a:buChar char="–"/>
              <a:defRPr sz="2000">
                <a:solidFill>
                  <a:schemeClr val="tx1"/>
                </a:solidFill>
                <a:latin typeface="Myriad Pro" charset="0"/>
                <a:ea typeface="Myriad Pro" charset="0"/>
                <a:cs typeface="Myriad Pro" charset="0"/>
              </a:defRPr>
            </a:lvl3pPr>
            <a:lvl4pPr marL="1600200" indent="-228600" algn="l" rtl="0" fontAlgn="base">
              <a:spcBef>
                <a:spcPct val="20000"/>
              </a:spcBef>
              <a:spcAft>
                <a:spcPct val="0"/>
              </a:spcAft>
              <a:buClr>
                <a:schemeClr val="accent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4pPr>
            <a:lvl5pPr marL="2057400" indent="-228600" algn="l" rtl="0" fontAlgn="base">
              <a:spcBef>
                <a:spcPct val="20000"/>
              </a:spcBef>
              <a:spcAft>
                <a:spcPct val="0"/>
              </a:spcAft>
              <a:buClr>
                <a:schemeClr val="tx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a:lstStyle>
          <a:p>
            <a:pPr marL="0" indent="0" eaLnBrk="1" hangingPunct="1"/>
            <a:r>
              <a:rPr lang="en-GB" sz="4000" kern="0" dirty="0">
                <a:latin typeface="Letter-join Plus 40" panose="02000505000000020003" pitchFamily="50" charset="0"/>
              </a:rPr>
              <a:t>Steps to Success:</a:t>
            </a:r>
          </a:p>
          <a:p>
            <a:pPr marL="457200" indent="-457200">
              <a:lnSpc>
                <a:spcPct val="107000"/>
              </a:lnSpc>
              <a:spcAft>
                <a:spcPts val="800"/>
              </a:spcAft>
              <a:buFont typeface="Arial" panose="020B0604020202020204" pitchFamily="34" charset="0"/>
              <a:buChar char="•"/>
            </a:pPr>
            <a:r>
              <a:rPr lang="en-US" dirty="0">
                <a:effectLst/>
                <a:latin typeface="Letter-join Plus 40" panose="02000505000000020003" pitchFamily="50" charset="0"/>
                <a:ea typeface="Calibri" panose="020F0502020204030204" pitchFamily="34" charset="0"/>
                <a:cs typeface="Arabic Typesetting" panose="03020402040406030203" pitchFamily="66" charset="-78"/>
              </a:rPr>
              <a:t>I can put objects into equal groups</a:t>
            </a:r>
            <a:endParaRPr lang="en-GB" dirty="0">
              <a:effectLst/>
              <a:latin typeface="Letter-join Plus 40" panose="02000505000000020003" pitchFamily="50"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Arial" panose="020B0604020202020204" pitchFamily="34" charset="0"/>
              <a:buChar char="•"/>
            </a:pPr>
            <a:r>
              <a:rPr lang="en-US" dirty="0">
                <a:effectLst/>
                <a:latin typeface="Letter-join Plus 40" panose="02000505000000020003" pitchFamily="50" charset="0"/>
                <a:ea typeface="Calibri" panose="020F0502020204030204" pitchFamily="34" charset="0"/>
                <a:cs typeface="Arabic Typesetting" panose="03020402040406030203" pitchFamily="66" charset="-78"/>
              </a:rPr>
              <a:t>I can write a division number sentence.</a:t>
            </a:r>
            <a:endParaRPr lang="en-GB" dirty="0">
              <a:effectLst/>
              <a:latin typeface="Letter-join Plus 40" panose="02000505000000020003" pitchFamily="50"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Arial" panose="020B0604020202020204" pitchFamily="34" charset="0"/>
              <a:buChar char="•"/>
            </a:pPr>
            <a:r>
              <a:rPr lang="en-US" dirty="0">
                <a:effectLst/>
                <a:latin typeface="Letter-join Plus 40" panose="02000505000000020003" pitchFamily="50" charset="0"/>
                <a:ea typeface="Calibri" panose="020F0502020204030204" pitchFamily="34" charset="0"/>
                <a:cs typeface="Arabic Typesetting" panose="03020402040406030203" pitchFamily="66" charset="-78"/>
              </a:rPr>
              <a:t>I can begin to explain and suggest reasons for my results.</a:t>
            </a:r>
            <a:endParaRPr lang="en-GB" dirty="0">
              <a:effectLst/>
              <a:latin typeface="Letter-join Plus 40" panose="02000505000000020003" pitchFamily="50"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4E981BC-45AE-487B-9510-14C7080B6521}"/>
              </a:ext>
            </a:extLst>
          </p:cNvPr>
          <p:cNvSpPr txBox="1"/>
          <p:nvPr/>
        </p:nvSpPr>
        <p:spPr bwMode="auto">
          <a:xfrm>
            <a:off x="539552" y="1044106"/>
            <a:ext cx="684076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a:spAutoFit/>
          </a:bodyPr>
          <a:lstStyle/>
          <a:p>
            <a:r>
              <a:rPr lang="en-GB" sz="4000" dirty="0">
                <a:latin typeface="Letter-join Plus 40" panose="02000505000000020003" pitchFamily="50" charset="0"/>
              </a:rPr>
              <a:t>LO: To be able to divide using grouping.</a:t>
            </a:r>
            <a:endParaRPr lang="en-GB" dirty="0"/>
          </a:p>
        </p:txBody>
      </p:sp>
      <p:pic>
        <p:nvPicPr>
          <p:cNvPr id="6" name="Picture 5">
            <a:extLst>
              <a:ext uri="{FF2B5EF4-FFF2-40B4-BE49-F238E27FC236}">
                <a16:creationId xmlns:a16="http://schemas.microsoft.com/office/drawing/2014/main" id="{200D2C5D-61CE-4B94-91D2-4D430D0F1D27}"/>
              </a:ext>
            </a:extLst>
          </p:cNvPr>
          <p:cNvPicPr>
            <a:picLocks noChangeAspect="1"/>
          </p:cNvPicPr>
          <p:nvPr/>
        </p:nvPicPr>
        <p:blipFill>
          <a:blip r:embed="rId2"/>
          <a:stretch>
            <a:fillRect/>
          </a:stretch>
        </p:blipFill>
        <p:spPr>
          <a:xfrm>
            <a:off x="7183612" y="1461294"/>
            <a:ext cx="1689100" cy="1244600"/>
          </a:xfrm>
          <a:prstGeom prst="rect">
            <a:avLst/>
          </a:prstGeom>
        </p:spPr>
      </p:pic>
    </p:spTree>
    <p:extLst>
      <p:ext uri="{BB962C8B-B14F-4D97-AF65-F5344CB8AC3E}">
        <p14:creationId xmlns:p14="http://schemas.microsoft.com/office/powerpoint/2010/main" val="4192437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F8A33EF-5A12-44A0-958C-3CDA89B4C160}"/>
              </a:ext>
            </a:extLst>
          </p:cNvPr>
          <p:cNvSpPr>
            <a:spLocks noGrp="1"/>
          </p:cNvSpPr>
          <p:nvPr>
            <p:ph type="body" sz="quarter" idx="11"/>
          </p:nvPr>
        </p:nvSpPr>
        <p:spPr/>
        <p:txBody>
          <a:bodyPr/>
          <a:lstStyle/>
          <a:p>
            <a:r>
              <a:rPr lang="en-GB" dirty="0"/>
              <a:t>Revision: Solve a problem using sharing          08.02.21</a:t>
            </a:r>
          </a:p>
        </p:txBody>
      </p:sp>
      <p:pic>
        <p:nvPicPr>
          <p:cNvPr id="3" name="Picture 2">
            <a:extLst>
              <a:ext uri="{FF2B5EF4-FFF2-40B4-BE49-F238E27FC236}">
                <a16:creationId xmlns:a16="http://schemas.microsoft.com/office/drawing/2014/main" id="{5158AC05-B8E3-464D-8FBC-82363F0407F8}"/>
              </a:ext>
            </a:extLst>
          </p:cNvPr>
          <p:cNvPicPr/>
          <p:nvPr/>
        </p:nvPicPr>
        <p:blipFill>
          <a:blip r:embed="rId2"/>
          <a:stretch>
            <a:fillRect/>
          </a:stretch>
        </p:blipFill>
        <p:spPr>
          <a:xfrm>
            <a:off x="4635866" y="1495340"/>
            <a:ext cx="4508134" cy="3240360"/>
          </a:xfrm>
          <a:prstGeom prst="rect">
            <a:avLst/>
          </a:prstGeom>
        </p:spPr>
      </p:pic>
      <p:pic>
        <p:nvPicPr>
          <p:cNvPr id="4" name="Picture 3">
            <a:extLst>
              <a:ext uri="{FF2B5EF4-FFF2-40B4-BE49-F238E27FC236}">
                <a16:creationId xmlns:a16="http://schemas.microsoft.com/office/drawing/2014/main" id="{412C9AE4-C4E3-40C9-9E56-71404A5B8C17}"/>
              </a:ext>
            </a:extLst>
          </p:cNvPr>
          <p:cNvPicPr/>
          <p:nvPr/>
        </p:nvPicPr>
        <p:blipFill>
          <a:blip r:embed="rId3"/>
          <a:stretch>
            <a:fillRect/>
          </a:stretch>
        </p:blipFill>
        <p:spPr>
          <a:xfrm>
            <a:off x="95847" y="1484784"/>
            <a:ext cx="4032448" cy="3240360"/>
          </a:xfrm>
          <a:prstGeom prst="rect">
            <a:avLst/>
          </a:prstGeom>
        </p:spPr>
      </p:pic>
      <p:sp>
        <p:nvSpPr>
          <p:cNvPr id="5" name="Freeform: Shape 4">
            <a:extLst>
              <a:ext uri="{FF2B5EF4-FFF2-40B4-BE49-F238E27FC236}">
                <a16:creationId xmlns:a16="http://schemas.microsoft.com/office/drawing/2014/main" id="{8C5167EA-3D99-479F-BF00-259A934A351E}"/>
              </a:ext>
            </a:extLst>
          </p:cNvPr>
          <p:cNvSpPr/>
          <p:nvPr/>
        </p:nvSpPr>
        <p:spPr bwMode="auto">
          <a:xfrm>
            <a:off x="4158005" y="867905"/>
            <a:ext cx="398497" cy="5532895"/>
          </a:xfrm>
          <a:custGeom>
            <a:avLst/>
            <a:gdLst>
              <a:gd name="connsiteX0" fmla="*/ 73032 w 398497"/>
              <a:gd name="connsiteY0" fmla="*/ 0 h 5532895"/>
              <a:gd name="connsiteX1" fmla="*/ 212517 w 398497"/>
              <a:gd name="connsiteY1" fmla="*/ 108488 h 5532895"/>
              <a:gd name="connsiteX2" fmla="*/ 274510 w 398497"/>
              <a:gd name="connsiteY2" fmla="*/ 201478 h 5532895"/>
              <a:gd name="connsiteX3" fmla="*/ 336503 w 398497"/>
              <a:gd name="connsiteY3" fmla="*/ 294468 h 5532895"/>
              <a:gd name="connsiteX4" fmla="*/ 398497 w 398497"/>
              <a:gd name="connsiteY4" fmla="*/ 387458 h 5532895"/>
              <a:gd name="connsiteX5" fmla="*/ 382998 w 398497"/>
              <a:gd name="connsiteY5" fmla="*/ 635431 h 5532895"/>
              <a:gd name="connsiteX6" fmla="*/ 336503 w 398497"/>
              <a:gd name="connsiteY6" fmla="*/ 728420 h 5532895"/>
              <a:gd name="connsiteX7" fmla="*/ 290009 w 398497"/>
              <a:gd name="connsiteY7" fmla="*/ 836909 h 5532895"/>
              <a:gd name="connsiteX8" fmla="*/ 259012 w 398497"/>
              <a:gd name="connsiteY8" fmla="*/ 883403 h 5532895"/>
              <a:gd name="connsiteX9" fmla="*/ 212517 w 398497"/>
              <a:gd name="connsiteY9" fmla="*/ 976393 h 5532895"/>
              <a:gd name="connsiteX10" fmla="*/ 197019 w 398497"/>
              <a:gd name="connsiteY10" fmla="*/ 1022888 h 5532895"/>
              <a:gd name="connsiteX11" fmla="*/ 212517 w 398497"/>
              <a:gd name="connsiteY11" fmla="*/ 1255363 h 5532895"/>
              <a:gd name="connsiteX12" fmla="*/ 243514 w 398497"/>
              <a:gd name="connsiteY12" fmla="*/ 1301858 h 5532895"/>
              <a:gd name="connsiteX13" fmla="*/ 290009 w 398497"/>
              <a:gd name="connsiteY13" fmla="*/ 1394848 h 5532895"/>
              <a:gd name="connsiteX14" fmla="*/ 305507 w 398497"/>
              <a:gd name="connsiteY14" fmla="*/ 1441342 h 5532895"/>
              <a:gd name="connsiteX15" fmla="*/ 274510 w 398497"/>
              <a:gd name="connsiteY15" fmla="*/ 1642820 h 5532895"/>
              <a:gd name="connsiteX16" fmla="*/ 243514 w 398497"/>
              <a:gd name="connsiteY16" fmla="*/ 1704814 h 5532895"/>
              <a:gd name="connsiteX17" fmla="*/ 274510 w 398497"/>
              <a:gd name="connsiteY17" fmla="*/ 1983783 h 5532895"/>
              <a:gd name="connsiteX18" fmla="*/ 305507 w 398497"/>
              <a:gd name="connsiteY18" fmla="*/ 2076773 h 5532895"/>
              <a:gd name="connsiteX19" fmla="*/ 321005 w 398497"/>
              <a:gd name="connsiteY19" fmla="*/ 2123268 h 5532895"/>
              <a:gd name="connsiteX20" fmla="*/ 305507 w 398497"/>
              <a:gd name="connsiteY20" fmla="*/ 2402237 h 5532895"/>
              <a:gd name="connsiteX21" fmla="*/ 290009 w 398497"/>
              <a:gd name="connsiteY21" fmla="*/ 2448732 h 5532895"/>
              <a:gd name="connsiteX22" fmla="*/ 274510 w 398497"/>
              <a:gd name="connsiteY22" fmla="*/ 2510726 h 5532895"/>
              <a:gd name="connsiteX23" fmla="*/ 243514 w 398497"/>
              <a:gd name="connsiteY23" fmla="*/ 2603715 h 5532895"/>
              <a:gd name="connsiteX24" fmla="*/ 228015 w 398497"/>
              <a:gd name="connsiteY24" fmla="*/ 2650210 h 5532895"/>
              <a:gd name="connsiteX25" fmla="*/ 181520 w 398497"/>
              <a:gd name="connsiteY25" fmla="*/ 2805193 h 5532895"/>
              <a:gd name="connsiteX26" fmla="*/ 166022 w 398497"/>
              <a:gd name="connsiteY26" fmla="*/ 2851688 h 5532895"/>
              <a:gd name="connsiteX27" fmla="*/ 88531 w 398497"/>
              <a:gd name="connsiteY27" fmla="*/ 2944678 h 5532895"/>
              <a:gd name="connsiteX28" fmla="*/ 26537 w 398497"/>
              <a:gd name="connsiteY28" fmla="*/ 3084163 h 5532895"/>
              <a:gd name="connsiteX29" fmla="*/ 26537 w 398497"/>
              <a:gd name="connsiteY29" fmla="*/ 3301139 h 5532895"/>
              <a:gd name="connsiteX30" fmla="*/ 119527 w 398497"/>
              <a:gd name="connsiteY30" fmla="*/ 3394129 h 5532895"/>
              <a:gd name="connsiteX31" fmla="*/ 150524 w 398497"/>
              <a:gd name="connsiteY31" fmla="*/ 3440624 h 5532895"/>
              <a:gd name="connsiteX32" fmla="*/ 197019 w 398497"/>
              <a:gd name="connsiteY32" fmla="*/ 3533614 h 5532895"/>
              <a:gd name="connsiteX33" fmla="*/ 243514 w 398497"/>
              <a:gd name="connsiteY33" fmla="*/ 3626603 h 5532895"/>
              <a:gd name="connsiteX34" fmla="*/ 274510 w 398497"/>
              <a:gd name="connsiteY34" fmla="*/ 3735092 h 5532895"/>
              <a:gd name="connsiteX35" fmla="*/ 243514 w 398497"/>
              <a:gd name="connsiteY35" fmla="*/ 3952068 h 5532895"/>
              <a:gd name="connsiteX36" fmla="*/ 212517 w 398497"/>
              <a:gd name="connsiteY36" fmla="*/ 3998563 h 5532895"/>
              <a:gd name="connsiteX37" fmla="*/ 119527 w 398497"/>
              <a:gd name="connsiteY37" fmla="*/ 4060556 h 5532895"/>
              <a:gd name="connsiteX38" fmla="*/ 88531 w 398497"/>
              <a:gd name="connsiteY38" fmla="*/ 4107051 h 5532895"/>
              <a:gd name="connsiteX39" fmla="*/ 104029 w 398497"/>
              <a:gd name="connsiteY39" fmla="*/ 4277532 h 5532895"/>
              <a:gd name="connsiteX40" fmla="*/ 197019 w 398497"/>
              <a:gd name="connsiteY40" fmla="*/ 4324027 h 5532895"/>
              <a:gd name="connsiteX41" fmla="*/ 243514 w 398497"/>
              <a:gd name="connsiteY41" fmla="*/ 4355024 h 5532895"/>
              <a:gd name="connsiteX42" fmla="*/ 259012 w 398497"/>
              <a:gd name="connsiteY42" fmla="*/ 4401519 h 5532895"/>
              <a:gd name="connsiteX43" fmla="*/ 290009 w 398497"/>
              <a:gd name="connsiteY43" fmla="*/ 4448014 h 5532895"/>
              <a:gd name="connsiteX44" fmla="*/ 305507 w 398497"/>
              <a:gd name="connsiteY44" fmla="*/ 4494509 h 5532895"/>
              <a:gd name="connsiteX45" fmla="*/ 352002 w 398497"/>
              <a:gd name="connsiteY45" fmla="*/ 4602997 h 5532895"/>
              <a:gd name="connsiteX46" fmla="*/ 336503 w 398497"/>
              <a:gd name="connsiteY46" fmla="*/ 4819973 h 5532895"/>
              <a:gd name="connsiteX47" fmla="*/ 305507 w 398497"/>
              <a:gd name="connsiteY47" fmla="*/ 4866468 h 5532895"/>
              <a:gd name="connsiteX48" fmla="*/ 166022 w 398497"/>
              <a:gd name="connsiteY48" fmla="*/ 4943959 h 5532895"/>
              <a:gd name="connsiteX49" fmla="*/ 150524 w 398497"/>
              <a:gd name="connsiteY49" fmla="*/ 5207431 h 5532895"/>
              <a:gd name="connsiteX50" fmla="*/ 212517 w 398497"/>
              <a:gd name="connsiteY50" fmla="*/ 5346915 h 5532895"/>
              <a:gd name="connsiteX51" fmla="*/ 212517 w 398497"/>
              <a:gd name="connsiteY51" fmla="*/ 5532895 h 5532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98497" h="5532895">
                <a:moveTo>
                  <a:pt x="73032" y="0"/>
                </a:moveTo>
                <a:cubicBezTo>
                  <a:pt x="119527" y="36163"/>
                  <a:pt x="193891" y="52608"/>
                  <a:pt x="212517" y="108488"/>
                </a:cubicBezTo>
                <a:cubicBezTo>
                  <a:pt x="234946" y="175776"/>
                  <a:pt x="216463" y="143431"/>
                  <a:pt x="274510" y="201478"/>
                </a:cubicBezTo>
                <a:cubicBezTo>
                  <a:pt x="304151" y="290398"/>
                  <a:pt x="268783" y="207399"/>
                  <a:pt x="336503" y="294468"/>
                </a:cubicBezTo>
                <a:cubicBezTo>
                  <a:pt x="359374" y="323874"/>
                  <a:pt x="398497" y="387458"/>
                  <a:pt x="398497" y="387458"/>
                </a:cubicBezTo>
                <a:cubicBezTo>
                  <a:pt x="393331" y="470116"/>
                  <a:pt x="391668" y="553067"/>
                  <a:pt x="382998" y="635431"/>
                </a:cubicBezTo>
                <a:cubicBezTo>
                  <a:pt x="378414" y="678974"/>
                  <a:pt x="357402" y="691846"/>
                  <a:pt x="336503" y="728420"/>
                </a:cubicBezTo>
                <a:cubicBezTo>
                  <a:pt x="207493" y="954188"/>
                  <a:pt x="376953" y="663023"/>
                  <a:pt x="290009" y="836909"/>
                </a:cubicBezTo>
                <a:cubicBezTo>
                  <a:pt x="281679" y="853569"/>
                  <a:pt x="269344" y="867905"/>
                  <a:pt x="259012" y="883403"/>
                </a:cubicBezTo>
                <a:cubicBezTo>
                  <a:pt x="220057" y="1000269"/>
                  <a:pt x="272605" y="856217"/>
                  <a:pt x="212517" y="976393"/>
                </a:cubicBezTo>
                <a:cubicBezTo>
                  <a:pt x="205211" y="991005"/>
                  <a:pt x="202185" y="1007390"/>
                  <a:pt x="197019" y="1022888"/>
                </a:cubicBezTo>
                <a:cubicBezTo>
                  <a:pt x="202185" y="1100380"/>
                  <a:pt x="199749" y="1178756"/>
                  <a:pt x="212517" y="1255363"/>
                </a:cubicBezTo>
                <a:cubicBezTo>
                  <a:pt x="215579" y="1273736"/>
                  <a:pt x="235184" y="1285198"/>
                  <a:pt x="243514" y="1301858"/>
                </a:cubicBezTo>
                <a:cubicBezTo>
                  <a:pt x="307680" y="1430190"/>
                  <a:pt x="201176" y="1261599"/>
                  <a:pt x="290009" y="1394848"/>
                </a:cubicBezTo>
                <a:cubicBezTo>
                  <a:pt x="295175" y="1410346"/>
                  <a:pt x="305507" y="1425006"/>
                  <a:pt x="305507" y="1441342"/>
                </a:cubicBezTo>
                <a:cubicBezTo>
                  <a:pt x="305507" y="1505019"/>
                  <a:pt x="301040" y="1580916"/>
                  <a:pt x="274510" y="1642820"/>
                </a:cubicBezTo>
                <a:cubicBezTo>
                  <a:pt x="265409" y="1664056"/>
                  <a:pt x="253846" y="1684149"/>
                  <a:pt x="243514" y="1704814"/>
                </a:cubicBezTo>
                <a:cubicBezTo>
                  <a:pt x="253490" y="1844481"/>
                  <a:pt x="243494" y="1880397"/>
                  <a:pt x="274510" y="1983783"/>
                </a:cubicBezTo>
                <a:cubicBezTo>
                  <a:pt x="283899" y="2015078"/>
                  <a:pt x="295175" y="2045776"/>
                  <a:pt x="305507" y="2076773"/>
                </a:cubicBezTo>
                <a:lnTo>
                  <a:pt x="321005" y="2123268"/>
                </a:lnTo>
                <a:cubicBezTo>
                  <a:pt x="315839" y="2216258"/>
                  <a:pt x="314337" y="2309523"/>
                  <a:pt x="305507" y="2402237"/>
                </a:cubicBezTo>
                <a:cubicBezTo>
                  <a:pt x="303958" y="2418500"/>
                  <a:pt x="294497" y="2433024"/>
                  <a:pt x="290009" y="2448732"/>
                </a:cubicBezTo>
                <a:cubicBezTo>
                  <a:pt x="284157" y="2469213"/>
                  <a:pt x="280631" y="2490324"/>
                  <a:pt x="274510" y="2510726"/>
                </a:cubicBezTo>
                <a:cubicBezTo>
                  <a:pt x="265121" y="2542021"/>
                  <a:pt x="253846" y="2572719"/>
                  <a:pt x="243514" y="2603715"/>
                </a:cubicBezTo>
                <a:cubicBezTo>
                  <a:pt x="238348" y="2619213"/>
                  <a:pt x="231977" y="2634361"/>
                  <a:pt x="228015" y="2650210"/>
                </a:cubicBezTo>
                <a:cubicBezTo>
                  <a:pt x="204592" y="2743904"/>
                  <a:pt x="219254" y="2691991"/>
                  <a:pt x="181520" y="2805193"/>
                </a:cubicBezTo>
                <a:cubicBezTo>
                  <a:pt x="176354" y="2820691"/>
                  <a:pt x="175084" y="2838095"/>
                  <a:pt x="166022" y="2851688"/>
                </a:cubicBezTo>
                <a:cubicBezTo>
                  <a:pt x="122868" y="2916420"/>
                  <a:pt x="148197" y="2885012"/>
                  <a:pt x="88531" y="2944678"/>
                </a:cubicBezTo>
                <a:cubicBezTo>
                  <a:pt x="51644" y="3055339"/>
                  <a:pt x="75658" y="3010482"/>
                  <a:pt x="26537" y="3084163"/>
                </a:cubicBezTo>
                <a:cubicBezTo>
                  <a:pt x="670" y="3161767"/>
                  <a:pt x="-17246" y="3194808"/>
                  <a:pt x="26537" y="3301139"/>
                </a:cubicBezTo>
                <a:cubicBezTo>
                  <a:pt x="43228" y="3341673"/>
                  <a:pt x="95211" y="3357655"/>
                  <a:pt x="119527" y="3394129"/>
                </a:cubicBezTo>
                <a:lnTo>
                  <a:pt x="150524" y="3440624"/>
                </a:lnTo>
                <a:cubicBezTo>
                  <a:pt x="189479" y="3557490"/>
                  <a:pt x="136931" y="3413438"/>
                  <a:pt x="197019" y="3533614"/>
                </a:cubicBezTo>
                <a:cubicBezTo>
                  <a:pt x="261182" y="3661940"/>
                  <a:pt x="154685" y="3493363"/>
                  <a:pt x="243514" y="3626603"/>
                </a:cubicBezTo>
                <a:cubicBezTo>
                  <a:pt x="250823" y="3648529"/>
                  <a:pt x="274510" y="3715631"/>
                  <a:pt x="274510" y="3735092"/>
                </a:cubicBezTo>
                <a:cubicBezTo>
                  <a:pt x="274510" y="3770724"/>
                  <a:pt x="272196" y="3894705"/>
                  <a:pt x="243514" y="3952068"/>
                </a:cubicBezTo>
                <a:cubicBezTo>
                  <a:pt x="235184" y="3968728"/>
                  <a:pt x="226535" y="3986297"/>
                  <a:pt x="212517" y="3998563"/>
                </a:cubicBezTo>
                <a:cubicBezTo>
                  <a:pt x="184481" y="4023094"/>
                  <a:pt x="119527" y="4060556"/>
                  <a:pt x="119527" y="4060556"/>
                </a:cubicBezTo>
                <a:cubicBezTo>
                  <a:pt x="109195" y="4076054"/>
                  <a:pt x="96861" y="4090391"/>
                  <a:pt x="88531" y="4107051"/>
                </a:cubicBezTo>
                <a:cubicBezTo>
                  <a:pt x="59021" y="4166071"/>
                  <a:pt x="70475" y="4210424"/>
                  <a:pt x="104029" y="4277532"/>
                </a:cubicBezTo>
                <a:cubicBezTo>
                  <a:pt x="116047" y="4301568"/>
                  <a:pt x="175013" y="4316692"/>
                  <a:pt x="197019" y="4324027"/>
                </a:cubicBezTo>
                <a:cubicBezTo>
                  <a:pt x="212517" y="4334359"/>
                  <a:pt x="231878" y="4340479"/>
                  <a:pt x="243514" y="4355024"/>
                </a:cubicBezTo>
                <a:cubicBezTo>
                  <a:pt x="253719" y="4367781"/>
                  <a:pt x="251706" y="4386907"/>
                  <a:pt x="259012" y="4401519"/>
                </a:cubicBezTo>
                <a:cubicBezTo>
                  <a:pt x="267342" y="4418179"/>
                  <a:pt x="279677" y="4432516"/>
                  <a:pt x="290009" y="4448014"/>
                </a:cubicBezTo>
                <a:cubicBezTo>
                  <a:pt x="295175" y="4463512"/>
                  <a:pt x="299072" y="4479493"/>
                  <a:pt x="305507" y="4494509"/>
                </a:cubicBezTo>
                <a:cubicBezTo>
                  <a:pt x="362965" y="4628581"/>
                  <a:pt x="315651" y="4493948"/>
                  <a:pt x="352002" y="4602997"/>
                </a:cubicBezTo>
                <a:cubicBezTo>
                  <a:pt x="346836" y="4675322"/>
                  <a:pt x="349104" y="4748567"/>
                  <a:pt x="336503" y="4819973"/>
                </a:cubicBezTo>
                <a:cubicBezTo>
                  <a:pt x="333266" y="4838316"/>
                  <a:pt x="319525" y="4854202"/>
                  <a:pt x="305507" y="4866468"/>
                </a:cubicBezTo>
                <a:cubicBezTo>
                  <a:pt x="239918" y="4923859"/>
                  <a:pt x="229882" y="4922673"/>
                  <a:pt x="166022" y="4943959"/>
                </a:cubicBezTo>
                <a:cubicBezTo>
                  <a:pt x="99831" y="5043248"/>
                  <a:pt x="114135" y="5001221"/>
                  <a:pt x="150524" y="5207431"/>
                </a:cubicBezTo>
                <a:cubicBezTo>
                  <a:pt x="178614" y="5366614"/>
                  <a:pt x="212517" y="5086275"/>
                  <a:pt x="212517" y="5346915"/>
                </a:cubicBezTo>
                <a:lnTo>
                  <a:pt x="212517" y="5532895"/>
                </a:lnTo>
              </a:path>
            </a:pathLst>
          </a:custGeom>
          <a:ln/>
        </p:spPr>
        <p:style>
          <a:lnRef idx="3">
            <a:schemeClr val="accent1"/>
          </a:lnRef>
          <a:fillRef idx="0">
            <a:schemeClr val="accent1"/>
          </a:fillRef>
          <a:effectRef idx="2">
            <a:schemeClr val="accent1"/>
          </a:effectRef>
          <a:fontRef idx="minor">
            <a:schemeClr val="tx1"/>
          </a:fontRef>
        </p:style>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903463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3EE0986-3E05-4482-A532-D7EEF7A1B440}"/>
              </a:ext>
            </a:extLst>
          </p:cNvPr>
          <p:cNvSpPr>
            <a:spLocks noGrp="1"/>
          </p:cNvSpPr>
          <p:nvPr>
            <p:ph type="body" sz="quarter" idx="11"/>
          </p:nvPr>
        </p:nvSpPr>
        <p:spPr/>
        <p:txBody>
          <a:bodyPr/>
          <a:lstStyle/>
          <a:p>
            <a:r>
              <a:rPr lang="en-GB" dirty="0"/>
              <a:t>08.02.21</a:t>
            </a:r>
          </a:p>
        </p:txBody>
      </p:sp>
      <p:pic>
        <p:nvPicPr>
          <p:cNvPr id="3" name="Picture 2">
            <a:extLst>
              <a:ext uri="{FF2B5EF4-FFF2-40B4-BE49-F238E27FC236}">
                <a16:creationId xmlns:a16="http://schemas.microsoft.com/office/drawing/2014/main" id="{0541823D-2D5A-4462-8F46-4EB688385A0D}"/>
              </a:ext>
            </a:extLst>
          </p:cNvPr>
          <p:cNvPicPr/>
          <p:nvPr/>
        </p:nvPicPr>
        <p:blipFill>
          <a:blip r:embed="rId2"/>
          <a:stretch>
            <a:fillRect/>
          </a:stretch>
        </p:blipFill>
        <p:spPr>
          <a:xfrm>
            <a:off x="179512" y="862960"/>
            <a:ext cx="7416824" cy="5302344"/>
          </a:xfrm>
          <a:prstGeom prst="rect">
            <a:avLst/>
          </a:prstGeom>
        </p:spPr>
      </p:pic>
    </p:spTree>
    <p:extLst>
      <p:ext uri="{BB962C8B-B14F-4D97-AF65-F5344CB8AC3E}">
        <p14:creationId xmlns:p14="http://schemas.microsoft.com/office/powerpoint/2010/main" val="96562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29A652B-3A17-43A9-BB5A-D9A1C05E9EF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2329478" y="3367022"/>
            <a:ext cx="1440044" cy="1382995"/>
          </a:xfrm>
          <a:prstGeom prst="rect">
            <a:avLst/>
          </a:prstGeom>
        </p:spPr>
      </p:pic>
      <p:pic>
        <p:nvPicPr>
          <p:cNvPr id="37" name="Picture 36">
            <a:extLst>
              <a:ext uri="{FF2B5EF4-FFF2-40B4-BE49-F238E27FC236}">
                <a16:creationId xmlns:a16="http://schemas.microsoft.com/office/drawing/2014/main" id="{2EDE935F-35DF-46FF-B489-3AE20DA3B6F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554138" y="3494545"/>
            <a:ext cx="1279323" cy="1255472"/>
          </a:xfrm>
          <a:prstGeom prst="rect">
            <a:avLst/>
          </a:prstGeom>
        </p:spPr>
      </p:pic>
      <p:pic>
        <p:nvPicPr>
          <p:cNvPr id="12" name="Picture 11">
            <a:extLst>
              <a:ext uri="{FF2B5EF4-FFF2-40B4-BE49-F238E27FC236}">
                <a16:creationId xmlns:a16="http://schemas.microsoft.com/office/drawing/2014/main" id="{A45F2C0F-E3A9-4E03-B987-B3CC87C4B1A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145618" y="3494545"/>
            <a:ext cx="1490560" cy="1255472"/>
          </a:xfrm>
          <a:prstGeom prst="rect">
            <a:avLst/>
          </a:prstGeom>
        </p:spPr>
      </p:pic>
      <p:pic>
        <p:nvPicPr>
          <p:cNvPr id="36" name="Picture 35">
            <a:extLst>
              <a:ext uri="{FF2B5EF4-FFF2-40B4-BE49-F238E27FC236}">
                <a16:creationId xmlns:a16="http://schemas.microsoft.com/office/drawing/2014/main" id="{24C94743-006B-4916-AB56-6C246A626E7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348827" y="3501895"/>
            <a:ext cx="1279323" cy="1255472"/>
          </a:xfrm>
          <a:prstGeom prst="rect">
            <a:avLst/>
          </a:prstGeom>
        </p:spPr>
      </p:pic>
      <p:pic>
        <p:nvPicPr>
          <p:cNvPr id="10" name="Picture 9">
            <a:extLst>
              <a:ext uri="{FF2B5EF4-FFF2-40B4-BE49-F238E27FC236}">
                <a16:creationId xmlns:a16="http://schemas.microsoft.com/office/drawing/2014/main" id="{6BE4158D-ABF3-4CD0-9F98-95CFAE8C64F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43516" y="3494545"/>
            <a:ext cx="1279323" cy="1255472"/>
          </a:xfrm>
          <a:prstGeom prst="rect">
            <a:avLst/>
          </a:prstGeom>
        </p:spPr>
      </p:pic>
      <p:pic>
        <p:nvPicPr>
          <p:cNvPr id="38" name="Picture 37">
            <a:extLst>
              <a:ext uri="{FF2B5EF4-FFF2-40B4-BE49-F238E27FC236}">
                <a16:creationId xmlns:a16="http://schemas.microsoft.com/office/drawing/2014/main" id="{8649029C-4E3D-4817-9296-1E2F04C3357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3759449" y="3504519"/>
            <a:ext cx="1279323" cy="1255472"/>
          </a:xfrm>
          <a:prstGeom prst="rect">
            <a:avLst/>
          </a:prstGeom>
        </p:spPr>
      </p:pic>
      <p:pic>
        <p:nvPicPr>
          <p:cNvPr id="39" name="Picture 38">
            <a:extLst>
              <a:ext uri="{FF2B5EF4-FFF2-40B4-BE49-F238E27FC236}">
                <a16:creationId xmlns:a16="http://schemas.microsoft.com/office/drawing/2014/main" id="{15E0C465-F3E1-47DC-B004-92440A99DA9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4964760" y="3501008"/>
            <a:ext cx="1279323" cy="1255472"/>
          </a:xfrm>
          <a:prstGeom prst="rect">
            <a:avLst/>
          </a:prstGeom>
        </p:spPr>
      </p:pic>
      <p:pic>
        <p:nvPicPr>
          <p:cNvPr id="40" name="Picture 39">
            <a:extLst>
              <a:ext uri="{FF2B5EF4-FFF2-40B4-BE49-F238E27FC236}">
                <a16:creationId xmlns:a16="http://schemas.microsoft.com/office/drawing/2014/main" id="{4FA11C8C-0F80-4A77-82DD-EEE043D323C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6170071" y="3501008"/>
            <a:ext cx="1279323" cy="1255472"/>
          </a:xfrm>
          <a:prstGeom prst="rect">
            <a:avLst/>
          </a:prstGeom>
        </p:spPr>
      </p:pic>
      <p:pic>
        <p:nvPicPr>
          <p:cNvPr id="42" name="Picture 41">
            <a:extLst>
              <a:ext uri="{FF2B5EF4-FFF2-40B4-BE49-F238E27FC236}">
                <a16:creationId xmlns:a16="http://schemas.microsoft.com/office/drawing/2014/main" id="{05656B92-F872-487A-8B5E-3A4F17C29AF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7375380" y="3536115"/>
            <a:ext cx="1279323" cy="1255472"/>
          </a:xfrm>
          <a:prstGeom prst="rect">
            <a:avLst/>
          </a:prstGeom>
        </p:spPr>
      </p:pic>
      <p:pic>
        <p:nvPicPr>
          <p:cNvPr id="33" name="Picture 32">
            <a:extLst>
              <a:ext uri="{FF2B5EF4-FFF2-40B4-BE49-F238E27FC236}">
                <a16:creationId xmlns:a16="http://schemas.microsoft.com/office/drawing/2014/main" id="{312ED9D3-BC25-4FE1-9CE5-1FF08408DF2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201329" y="2512938"/>
            <a:ext cx="970154" cy="1023177"/>
          </a:xfrm>
          <a:prstGeom prst="rect">
            <a:avLst/>
          </a:prstGeom>
        </p:spPr>
      </p:pic>
      <p:sp>
        <p:nvSpPr>
          <p:cNvPr id="2" name="Text Placeholder 1">
            <a:extLst>
              <a:ext uri="{FF2B5EF4-FFF2-40B4-BE49-F238E27FC236}">
                <a16:creationId xmlns:a16="http://schemas.microsoft.com/office/drawing/2014/main" id="{387404DA-FC30-4B9A-BD50-58B1BCF64911}"/>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2:4</a:t>
            </a:r>
          </a:p>
        </p:txBody>
      </p:sp>
      <p:sp>
        <p:nvSpPr>
          <p:cNvPr id="3" name="Rectangle 2">
            <a:extLst>
              <a:ext uri="{FF2B5EF4-FFF2-40B4-BE49-F238E27FC236}">
                <a16:creationId xmlns:a16="http://schemas.microsoft.com/office/drawing/2014/main" id="{DA77C415-A84B-4618-90B6-89B4202B4C96}"/>
              </a:ext>
            </a:extLst>
          </p:cNvPr>
          <p:cNvSpPr/>
          <p:nvPr/>
        </p:nvSpPr>
        <p:spPr>
          <a:xfrm>
            <a:off x="1963638" y="835200"/>
            <a:ext cx="5334281" cy="461665"/>
          </a:xfrm>
          <a:prstGeom prst="rect">
            <a:avLst/>
          </a:prstGeom>
        </p:spPr>
        <p:txBody>
          <a:bodyPr wrap="none">
            <a:spAutoFit/>
          </a:bodyPr>
          <a:lstStyle/>
          <a:p>
            <a:pPr algn="ctr"/>
            <a:r>
              <a:rPr lang="en-US" sz="2400" dirty="0">
                <a:latin typeface="Myriad Pro" panose="020B0503030403020204" pitchFamily="34" charset="0"/>
              </a:rPr>
              <a:t>14 seeds, 2 in each pot. How many pots?</a:t>
            </a:r>
            <a:endParaRPr lang="en-GB" sz="2400" dirty="0">
              <a:latin typeface="Myriad Pro" panose="020B0503030403020204" pitchFamily="34" charset="0"/>
            </a:endParaRPr>
          </a:p>
        </p:txBody>
      </p:sp>
      <p:sp>
        <p:nvSpPr>
          <p:cNvPr id="35" name="Oval 34">
            <a:extLst>
              <a:ext uri="{FF2B5EF4-FFF2-40B4-BE49-F238E27FC236}">
                <a16:creationId xmlns:a16="http://schemas.microsoft.com/office/drawing/2014/main" id="{476C051D-AD3D-4FEC-8EA5-B182ECBDDAF8}"/>
              </a:ext>
            </a:extLst>
          </p:cNvPr>
          <p:cNvSpPr/>
          <p:nvPr/>
        </p:nvSpPr>
        <p:spPr bwMode="auto">
          <a:xfrm rot="20392605">
            <a:off x="302676" y="2142654"/>
            <a:ext cx="803832" cy="484300"/>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3" name="Oval 42">
            <a:extLst>
              <a:ext uri="{FF2B5EF4-FFF2-40B4-BE49-F238E27FC236}">
                <a16:creationId xmlns:a16="http://schemas.microsoft.com/office/drawing/2014/main" id="{3E24679E-6509-4CFD-A583-B37FA8DC92EB}"/>
              </a:ext>
            </a:extLst>
          </p:cNvPr>
          <p:cNvSpPr/>
          <p:nvPr/>
        </p:nvSpPr>
        <p:spPr bwMode="auto">
          <a:xfrm rot="3487734">
            <a:off x="762602" y="2427243"/>
            <a:ext cx="724441" cy="484300"/>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4" name="Oval 43">
            <a:extLst>
              <a:ext uri="{FF2B5EF4-FFF2-40B4-BE49-F238E27FC236}">
                <a16:creationId xmlns:a16="http://schemas.microsoft.com/office/drawing/2014/main" id="{81C9BB36-D2DC-494C-B101-3212ECE1145F}"/>
              </a:ext>
            </a:extLst>
          </p:cNvPr>
          <p:cNvSpPr/>
          <p:nvPr/>
        </p:nvSpPr>
        <p:spPr bwMode="auto">
          <a:xfrm rot="2167134">
            <a:off x="1118821" y="2090083"/>
            <a:ext cx="702648" cy="484300"/>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5" name="Oval 44">
            <a:extLst>
              <a:ext uri="{FF2B5EF4-FFF2-40B4-BE49-F238E27FC236}">
                <a16:creationId xmlns:a16="http://schemas.microsoft.com/office/drawing/2014/main" id="{4A48BDF6-B151-43D2-83AD-D4A166B49F46}"/>
              </a:ext>
            </a:extLst>
          </p:cNvPr>
          <p:cNvSpPr/>
          <p:nvPr/>
        </p:nvSpPr>
        <p:spPr bwMode="auto">
          <a:xfrm rot="5711800">
            <a:off x="1440956" y="2588952"/>
            <a:ext cx="707851" cy="45141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7" name="Oval 46">
            <a:extLst>
              <a:ext uri="{FF2B5EF4-FFF2-40B4-BE49-F238E27FC236}">
                <a16:creationId xmlns:a16="http://schemas.microsoft.com/office/drawing/2014/main" id="{689BD83A-1826-437A-8397-AC762D7AD9C8}"/>
              </a:ext>
            </a:extLst>
          </p:cNvPr>
          <p:cNvSpPr/>
          <p:nvPr/>
        </p:nvSpPr>
        <p:spPr bwMode="auto">
          <a:xfrm rot="2685370">
            <a:off x="1823785" y="2140024"/>
            <a:ext cx="707851" cy="45141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48" name="Oval 47">
            <a:extLst>
              <a:ext uri="{FF2B5EF4-FFF2-40B4-BE49-F238E27FC236}">
                <a16:creationId xmlns:a16="http://schemas.microsoft.com/office/drawing/2014/main" id="{9F122802-5CDF-4753-87B9-19A9AC8F21DA}"/>
              </a:ext>
            </a:extLst>
          </p:cNvPr>
          <p:cNvSpPr/>
          <p:nvPr/>
        </p:nvSpPr>
        <p:spPr bwMode="auto">
          <a:xfrm rot="8127919">
            <a:off x="2203273" y="2391130"/>
            <a:ext cx="707851" cy="451418"/>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pic>
        <p:nvPicPr>
          <p:cNvPr id="16" name="Picture 15">
            <a:extLst>
              <a:ext uri="{FF2B5EF4-FFF2-40B4-BE49-F238E27FC236}">
                <a16:creationId xmlns:a16="http://schemas.microsoft.com/office/drawing/2014/main" id="{74246C00-3423-4832-A8BC-389638D65D9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0203" y="2346745"/>
            <a:ext cx="274334" cy="180810"/>
          </a:xfrm>
          <a:prstGeom prst="rect">
            <a:avLst/>
          </a:prstGeom>
        </p:spPr>
      </p:pic>
      <p:pic>
        <p:nvPicPr>
          <p:cNvPr id="17" name="Picture 16">
            <a:extLst>
              <a:ext uri="{FF2B5EF4-FFF2-40B4-BE49-F238E27FC236}">
                <a16:creationId xmlns:a16="http://schemas.microsoft.com/office/drawing/2014/main" id="{C2EB2639-76F8-4636-9418-9D46330A021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3676" y="2245536"/>
            <a:ext cx="274334" cy="180810"/>
          </a:xfrm>
          <a:prstGeom prst="rect">
            <a:avLst/>
          </a:prstGeom>
        </p:spPr>
      </p:pic>
      <p:pic>
        <p:nvPicPr>
          <p:cNvPr id="18" name="Picture 17">
            <a:extLst>
              <a:ext uri="{FF2B5EF4-FFF2-40B4-BE49-F238E27FC236}">
                <a16:creationId xmlns:a16="http://schemas.microsoft.com/office/drawing/2014/main" id="{C7ABB002-D411-4FDF-A940-BE3A0C006D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21402" y="2168070"/>
            <a:ext cx="274334" cy="180810"/>
          </a:xfrm>
          <a:prstGeom prst="rect">
            <a:avLst/>
          </a:prstGeom>
        </p:spPr>
      </p:pic>
      <p:pic>
        <p:nvPicPr>
          <p:cNvPr id="21" name="Picture 20">
            <a:extLst>
              <a:ext uri="{FF2B5EF4-FFF2-40B4-BE49-F238E27FC236}">
                <a16:creationId xmlns:a16="http://schemas.microsoft.com/office/drawing/2014/main" id="{CA4ED393-45A4-452B-925E-BE51BC920A5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6917" y="2658094"/>
            <a:ext cx="274334" cy="180810"/>
          </a:xfrm>
          <a:prstGeom prst="rect">
            <a:avLst/>
          </a:prstGeom>
        </p:spPr>
      </p:pic>
      <p:pic>
        <p:nvPicPr>
          <p:cNvPr id="22" name="Picture 21">
            <a:extLst>
              <a:ext uri="{FF2B5EF4-FFF2-40B4-BE49-F238E27FC236}">
                <a16:creationId xmlns:a16="http://schemas.microsoft.com/office/drawing/2014/main" id="{2C50621D-3DFF-4B51-8F06-9AC8884028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560778">
            <a:off x="1673450" y="2588307"/>
            <a:ext cx="274334" cy="180810"/>
          </a:xfrm>
          <a:prstGeom prst="rect">
            <a:avLst/>
          </a:prstGeom>
        </p:spPr>
      </p:pic>
      <p:pic>
        <p:nvPicPr>
          <p:cNvPr id="23" name="Picture 22">
            <a:extLst>
              <a:ext uri="{FF2B5EF4-FFF2-40B4-BE49-F238E27FC236}">
                <a16:creationId xmlns:a16="http://schemas.microsoft.com/office/drawing/2014/main" id="{EA98BB20-3E13-45DD-8501-17AA40BCAEA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1631631" y="2831678"/>
            <a:ext cx="274334" cy="180810"/>
          </a:xfrm>
          <a:prstGeom prst="rect">
            <a:avLst/>
          </a:prstGeom>
        </p:spPr>
      </p:pic>
      <p:pic>
        <p:nvPicPr>
          <p:cNvPr id="24" name="Picture 23">
            <a:extLst>
              <a:ext uri="{FF2B5EF4-FFF2-40B4-BE49-F238E27FC236}">
                <a16:creationId xmlns:a16="http://schemas.microsoft.com/office/drawing/2014/main" id="{72CD04F5-CA2E-458A-974F-554E9809CF4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1049057" y="2740480"/>
            <a:ext cx="274334" cy="180810"/>
          </a:xfrm>
          <a:prstGeom prst="rect">
            <a:avLst/>
          </a:prstGeom>
        </p:spPr>
      </p:pic>
      <p:pic>
        <p:nvPicPr>
          <p:cNvPr id="25" name="Picture 24">
            <a:extLst>
              <a:ext uri="{FF2B5EF4-FFF2-40B4-BE49-F238E27FC236}">
                <a16:creationId xmlns:a16="http://schemas.microsoft.com/office/drawing/2014/main" id="{0E6BEA76-B006-4DBF-93D6-3286863D3FB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973900" y="2451816"/>
            <a:ext cx="274334" cy="180810"/>
          </a:xfrm>
          <a:prstGeom prst="rect">
            <a:avLst/>
          </a:prstGeom>
        </p:spPr>
      </p:pic>
      <p:pic>
        <p:nvPicPr>
          <p:cNvPr id="26" name="Picture 25">
            <a:extLst>
              <a:ext uri="{FF2B5EF4-FFF2-40B4-BE49-F238E27FC236}">
                <a16:creationId xmlns:a16="http://schemas.microsoft.com/office/drawing/2014/main" id="{E891408B-E141-483C-BC60-55CE7400DD9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1304612" y="2117320"/>
            <a:ext cx="274334" cy="180810"/>
          </a:xfrm>
          <a:prstGeom prst="rect">
            <a:avLst/>
          </a:prstGeom>
        </p:spPr>
      </p:pic>
      <p:pic>
        <p:nvPicPr>
          <p:cNvPr id="27" name="Picture 26">
            <a:extLst>
              <a:ext uri="{FF2B5EF4-FFF2-40B4-BE49-F238E27FC236}">
                <a16:creationId xmlns:a16="http://schemas.microsoft.com/office/drawing/2014/main" id="{E08798F7-370F-4602-A06B-B2EE145ABF3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2142375" y="2403216"/>
            <a:ext cx="274334" cy="180810"/>
          </a:xfrm>
          <a:prstGeom prst="rect">
            <a:avLst/>
          </a:prstGeom>
        </p:spPr>
      </p:pic>
      <p:pic>
        <p:nvPicPr>
          <p:cNvPr id="28" name="Picture 27">
            <a:extLst>
              <a:ext uri="{FF2B5EF4-FFF2-40B4-BE49-F238E27FC236}">
                <a16:creationId xmlns:a16="http://schemas.microsoft.com/office/drawing/2014/main" id="{FEBDD5CC-29CD-4B39-9BA3-459A370F129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7754816">
            <a:off x="2356329" y="2654379"/>
            <a:ext cx="274334" cy="180810"/>
          </a:xfrm>
          <a:prstGeom prst="rect">
            <a:avLst/>
          </a:prstGeom>
        </p:spPr>
      </p:pic>
      <p:pic>
        <p:nvPicPr>
          <p:cNvPr id="29" name="Picture 28">
            <a:extLst>
              <a:ext uri="{FF2B5EF4-FFF2-40B4-BE49-F238E27FC236}">
                <a16:creationId xmlns:a16="http://schemas.microsoft.com/office/drawing/2014/main" id="{30401616-F5C8-4312-9D83-790D8439B8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722877">
            <a:off x="2533056" y="2364462"/>
            <a:ext cx="274334" cy="180810"/>
          </a:xfrm>
          <a:prstGeom prst="rect">
            <a:avLst/>
          </a:prstGeom>
        </p:spPr>
      </p:pic>
      <p:pic>
        <p:nvPicPr>
          <p:cNvPr id="30" name="Picture 29">
            <a:extLst>
              <a:ext uri="{FF2B5EF4-FFF2-40B4-BE49-F238E27FC236}">
                <a16:creationId xmlns:a16="http://schemas.microsoft.com/office/drawing/2014/main" id="{FE9024D5-ACCF-4F23-A14E-9AD2C8714D4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926434">
            <a:off x="311441" y="2767620"/>
            <a:ext cx="274334" cy="180810"/>
          </a:xfrm>
          <a:prstGeom prst="rect">
            <a:avLst/>
          </a:prstGeom>
        </p:spPr>
      </p:pic>
      <p:pic>
        <p:nvPicPr>
          <p:cNvPr id="31" name="Picture 30">
            <a:extLst>
              <a:ext uri="{FF2B5EF4-FFF2-40B4-BE49-F238E27FC236}">
                <a16:creationId xmlns:a16="http://schemas.microsoft.com/office/drawing/2014/main" id="{616316FD-5542-4193-9E3C-B5C2CC291DF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7918729">
            <a:off x="1409417" y="2362644"/>
            <a:ext cx="274334" cy="180810"/>
          </a:xfrm>
          <a:prstGeom prst="rect">
            <a:avLst/>
          </a:prstGeom>
        </p:spPr>
      </p:pic>
      <p:sp>
        <p:nvSpPr>
          <p:cNvPr id="49" name="Rectangle 48">
            <a:extLst>
              <a:ext uri="{FF2B5EF4-FFF2-40B4-BE49-F238E27FC236}">
                <a16:creationId xmlns:a16="http://schemas.microsoft.com/office/drawing/2014/main" id="{440203C2-C321-4B04-9B6A-B2DEBD51D53B}"/>
              </a:ext>
            </a:extLst>
          </p:cNvPr>
          <p:cNvSpPr/>
          <p:nvPr/>
        </p:nvSpPr>
        <p:spPr>
          <a:xfrm>
            <a:off x="2709567" y="5077307"/>
            <a:ext cx="372486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14 divided into groups of 2.</a:t>
            </a:r>
            <a:endParaRPr lang="en-GB" sz="2400" dirty="0">
              <a:latin typeface="Myriad Pro" panose="020B0503030403020204" pitchFamily="34" charset="0"/>
            </a:endParaRPr>
          </a:p>
        </p:txBody>
      </p:sp>
      <p:sp>
        <p:nvSpPr>
          <p:cNvPr id="50" name="Rectangle 49">
            <a:extLst>
              <a:ext uri="{FF2B5EF4-FFF2-40B4-BE49-F238E27FC236}">
                <a16:creationId xmlns:a16="http://schemas.microsoft.com/office/drawing/2014/main" id="{26F5AB06-6BBD-444B-BFE3-84119916B2FA}"/>
              </a:ext>
            </a:extLst>
          </p:cNvPr>
          <p:cNvSpPr/>
          <p:nvPr/>
        </p:nvSpPr>
        <p:spPr>
          <a:xfrm>
            <a:off x="4061283" y="5661248"/>
            <a:ext cx="1021433"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14 ÷ 2 </a:t>
            </a:r>
            <a:endParaRPr lang="en-GB" sz="2400" dirty="0">
              <a:latin typeface="Myriad Pro" panose="020B0503030403020204" pitchFamily="34" charset="0"/>
            </a:endParaRPr>
          </a:p>
        </p:txBody>
      </p:sp>
      <p:pic>
        <p:nvPicPr>
          <p:cNvPr id="41" name="Picture 40">
            <a:extLst>
              <a:ext uri="{FF2B5EF4-FFF2-40B4-BE49-F238E27FC236}">
                <a16:creationId xmlns:a16="http://schemas.microsoft.com/office/drawing/2014/main" id="{6976403C-5F97-4165-B0DF-6A09B74A07F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3563888" y="3526273"/>
            <a:ext cx="646774" cy="1819524"/>
          </a:xfrm>
          <a:prstGeom prst="rect">
            <a:avLst/>
          </a:prstGeom>
        </p:spPr>
      </p:pic>
      <p:pic>
        <p:nvPicPr>
          <p:cNvPr id="46" name="Picture 45">
            <a:extLst>
              <a:ext uri="{FF2B5EF4-FFF2-40B4-BE49-F238E27FC236}">
                <a16:creationId xmlns:a16="http://schemas.microsoft.com/office/drawing/2014/main" id="{FF3B1A6B-25F4-4A41-9137-62D3C2CA0F5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4789322" y="3523959"/>
            <a:ext cx="646774" cy="1819524"/>
          </a:xfrm>
          <a:prstGeom prst="rect">
            <a:avLst/>
          </a:prstGeom>
        </p:spPr>
      </p:pic>
      <p:pic>
        <p:nvPicPr>
          <p:cNvPr id="51" name="Picture 50">
            <a:extLst>
              <a:ext uri="{FF2B5EF4-FFF2-40B4-BE49-F238E27FC236}">
                <a16:creationId xmlns:a16="http://schemas.microsoft.com/office/drawing/2014/main" id="{0F35C4F4-887A-488B-9D74-3F5D58DDC581}"/>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5966517" y="3521416"/>
            <a:ext cx="646774" cy="1819524"/>
          </a:xfrm>
          <a:prstGeom prst="rect">
            <a:avLst/>
          </a:prstGeom>
        </p:spPr>
      </p:pic>
      <p:pic>
        <p:nvPicPr>
          <p:cNvPr id="52" name="Picture 51">
            <a:extLst>
              <a:ext uri="{FF2B5EF4-FFF2-40B4-BE49-F238E27FC236}">
                <a16:creationId xmlns:a16="http://schemas.microsoft.com/office/drawing/2014/main" id="{48790424-F896-46FC-B8D7-9CBE4B3D56B0}"/>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7181103" y="3522443"/>
            <a:ext cx="646774" cy="1819524"/>
          </a:xfrm>
          <a:prstGeom prst="rect">
            <a:avLst/>
          </a:prstGeom>
        </p:spPr>
      </p:pic>
    </p:spTree>
    <p:extLst>
      <p:ext uri="{BB962C8B-B14F-4D97-AF65-F5344CB8AC3E}">
        <p14:creationId xmlns:p14="http://schemas.microsoft.com/office/powerpoint/2010/main" val="3804422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66667E-6 3.33333E-6 L 0.01545 0.23032 " pathEditMode="relative" rAng="0" ptsTypes="AA">
                                      <p:cBhvr>
                                        <p:cTn id="6" dur="2000" fill="hold"/>
                                        <p:tgtEl>
                                          <p:spTgt spid="30"/>
                                        </p:tgtEl>
                                        <p:attrNameLst>
                                          <p:attrName>ppt_x</p:attrName>
                                          <p:attrName>ppt_y</p:attrName>
                                        </p:attrNameLst>
                                      </p:cBhvr>
                                      <p:rCtr x="764" y="11505"/>
                                    </p:animMotion>
                                  </p:childTnLst>
                                </p:cTn>
                              </p:par>
                              <p:par>
                                <p:cTn id="7" presetID="42" presetClass="path" presetSubtype="0" accel="50000" decel="50000" fill="hold" nodeType="withEffect">
                                  <p:stCondLst>
                                    <p:cond delay="0"/>
                                  </p:stCondLst>
                                  <p:childTnLst>
                                    <p:animMotion origin="layout" path="M 1.38889E-6 -4.44444E-6 L 0.00434 0.23241 " pathEditMode="relative" rAng="0" ptsTypes="AA">
                                      <p:cBhvr>
                                        <p:cTn id="8" dur="2000" fill="hold"/>
                                        <p:tgtEl>
                                          <p:spTgt spid="21"/>
                                        </p:tgtEl>
                                        <p:attrNameLst>
                                          <p:attrName>ppt_x</p:attrName>
                                          <p:attrName>ppt_y</p:attrName>
                                        </p:attrNameLst>
                                      </p:cBhvr>
                                      <p:rCtr x="208" y="11620"/>
                                    </p:animMotion>
                                  </p:childTnLst>
                                </p:cTn>
                              </p:par>
                              <p:par>
                                <p:cTn id="9" presetID="10" presetClass="exit" presetSubtype="0" fill="hold" nodeType="withEffect">
                                  <p:stCondLst>
                                    <p:cond delay="0"/>
                                  </p:stCondLst>
                                  <p:childTnLst>
                                    <p:animEffect transition="out" filter="fade">
                                      <p:cBhvr>
                                        <p:cTn id="10" dur="500"/>
                                        <p:tgtEl>
                                          <p:spTgt spid="33"/>
                                        </p:tgtEl>
                                      </p:cBhvr>
                                    </p:animEffect>
                                    <p:set>
                                      <p:cBhvr>
                                        <p:cTn id="11" dur="1" fill="hold">
                                          <p:stCondLst>
                                            <p:cond delay="499"/>
                                          </p:stCondLst>
                                        </p:cTn>
                                        <p:tgtEl>
                                          <p:spTgt spid="33"/>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par>
                          <p:cTn id="17" fill="hold">
                            <p:stCondLst>
                              <p:cond delay="500"/>
                            </p:stCondLst>
                            <p:childTnLst>
                              <p:par>
                                <p:cTn id="18" presetID="42" presetClass="path" presetSubtype="0" accel="50000" decel="50000" fill="hold" nodeType="afterEffect">
                                  <p:stCondLst>
                                    <p:cond delay="250"/>
                                  </p:stCondLst>
                                  <p:childTnLst>
                                    <p:animMotion origin="layout" path="M -1.94444E-6 -4.07407E-6 L 0.13698 0.27616 " pathEditMode="relative" rAng="0" ptsTypes="AA">
                                      <p:cBhvr>
                                        <p:cTn id="19" dur="2000" fill="hold"/>
                                        <p:tgtEl>
                                          <p:spTgt spid="16"/>
                                        </p:tgtEl>
                                        <p:attrNameLst>
                                          <p:attrName>ppt_x</p:attrName>
                                          <p:attrName>ppt_y</p:attrName>
                                        </p:attrNameLst>
                                      </p:cBhvr>
                                      <p:rCtr x="6840" y="13796"/>
                                    </p:animMotion>
                                  </p:childTnLst>
                                </p:cTn>
                              </p:par>
                              <p:par>
                                <p:cTn id="20" presetID="42" presetClass="path" presetSubtype="0" accel="50000" decel="50000" fill="hold" nodeType="withEffect">
                                  <p:stCondLst>
                                    <p:cond delay="250"/>
                                  </p:stCondLst>
                                  <p:childTnLst>
                                    <p:animMotion origin="layout" path="M 3.88889E-6 7.40741E-7 L 0.1217 0.30579 " pathEditMode="relative" rAng="0" ptsTypes="AA">
                                      <p:cBhvr>
                                        <p:cTn id="21" dur="2000" fill="hold"/>
                                        <p:tgtEl>
                                          <p:spTgt spid="17"/>
                                        </p:tgtEl>
                                        <p:attrNameLst>
                                          <p:attrName>ppt_x</p:attrName>
                                          <p:attrName>ppt_y</p:attrName>
                                        </p:attrNameLst>
                                      </p:cBhvr>
                                      <p:rCtr x="6076" y="15278"/>
                                    </p:animMotion>
                                  </p:childTnLst>
                                </p:cTn>
                              </p:par>
                              <p:par>
                                <p:cTn id="22" presetID="10" presetClass="exit" presetSubtype="0" fill="hold" grpId="1" nodeType="withEffect">
                                  <p:stCondLst>
                                    <p:cond delay="250"/>
                                  </p:stCondLst>
                                  <p:childTnLst>
                                    <p:animEffect transition="out" filter="fade">
                                      <p:cBhvr>
                                        <p:cTn id="23" dur="500"/>
                                        <p:tgtEl>
                                          <p:spTgt spid="35"/>
                                        </p:tgtEl>
                                      </p:cBhvr>
                                    </p:animEffect>
                                    <p:set>
                                      <p:cBhvr>
                                        <p:cTn id="24" dur="1" fill="hold">
                                          <p:stCondLst>
                                            <p:cond delay="499"/>
                                          </p:stCondLst>
                                        </p:cTn>
                                        <p:tgtEl>
                                          <p:spTgt spid="35"/>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fade">
                                      <p:cBhvr>
                                        <p:cTn id="29" dur="500"/>
                                        <p:tgtEl>
                                          <p:spTgt spid="43"/>
                                        </p:tgtEl>
                                      </p:cBhvr>
                                    </p:animEffect>
                                  </p:childTnLst>
                                </p:cTn>
                              </p:par>
                            </p:childTnLst>
                          </p:cTn>
                        </p:par>
                        <p:par>
                          <p:cTn id="30" fill="hold">
                            <p:stCondLst>
                              <p:cond delay="500"/>
                            </p:stCondLst>
                            <p:childTnLst>
                              <p:par>
                                <p:cTn id="31" presetID="42" presetClass="path" presetSubtype="0" accel="50000" decel="50000" fill="hold" nodeType="afterEffect">
                                  <p:stCondLst>
                                    <p:cond delay="200"/>
                                  </p:stCondLst>
                                  <p:childTnLst>
                                    <p:animMotion origin="layout" path="M 2.5E-6 -1.48148E-6 L 0.22344 0.23171 " pathEditMode="relative" rAng="0" ptsTypes="AA">
                                      <p:cBhvr>
                                        <p:cTn id="32" dur="2000" fill="hold"/>
                                        <p:tgtEl>
                                          <p:spTgt spid="24"/>
                                        </p:tgtEl>
                                        <p:attrNameLst>
                                          <p:attrName>ppt_x</p:attrName>
                                          <p:attrName>ppt_y</p:attrName>
                                        </p:attrNameLst>
                                      </p:cBhvr>
                                      <p:rCtr x="11163" y="11574"/>
                                    </p:animMotion>
                                  </p:childTnLst>
                                </p:cTn>
                              </p:par>
                              <p:par>
                                <p:cTn id="33" presetID="42" presetClass="path" presetSubtype="0" accel="50000" decel="50000" fill="hold" nodeType="withEffect">
                                  <p:stCondLst>
                                    <p:cond delay="200"/>
                                  </p:stCondLst>
                                  <p:childTnLst>
                                    <p:animMotion origin="layout" path="M -4.16667E-6 -1.85185E-6 L 0.20625 0.25347 " pathEditMode="relative" rAng="0" ptsTypes="AA">
                                      <p:cBhvr>
                                        <p:cTn id="34" dur="2000" fill="hold"/>
                                        <p:tgtEl>
                                          <p:spTgt spid="25"/>
                                        </p:tgtEl>
                                        <p:attrNameLst>
                                          <p:attrName>ppt_x</p:attrName>
                                          <p:attrName>ppt_y</p:attrName>
                                        </p:attrNameLst>
                                      </p:cBhvr>
                                      <p:rCtr x="10312" y="12662"/>
                                    </p:animMotion>
                                  </p:childTnLst>
                                </p:cTn>
                              </p:par>
                              <p:par>
                                <p:cTn id="35" presetID="10" presetClass="exit" presetSubtype="0" fill="hold" grpId="1" nodeType="withEffect">
                                  <p:stCondLst>
                                    <p:cond delay="250"/>
                                  </p:stCondLst>
                                  <p:childTnLst>
                                    <p:animEffect transition="out" filter="fade">
                                      <p:cBhvr>
                                        <p:cTn id="36" dur="500"/>
                                        <p:tgtEl>
                                          <p:spTgt spid="43"/>
                                        </p:tgtEl>
                                      </p:cBhvr>
                                    </p:animEffect>
                                    <p:set>
                                      <p:cBhvr>
                                        <p:cTn id="37" dur="1" fill="hold">
                                          <p:stCondLst>
                                            <p:cond delay="499"/>
                                          </p:stCondLst>
                                        </p:cTn>
                                        <p:tgtEl>
                                          <p:spTgt spid="4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500"/>
                                        <p:tgtEl>
                                          <p:spTgt spid="44"/>
                                        </p:tgtEl>
                                      </p:cBhvr>
                                    </p:animEffect>
                                  </p:childTnLst>
                                </p:cTn>
                              </p:par>
                              <p:par>
                                <p:cTn id="43" presetID="10" presetClass="exit" presetSubtype="0" fill="hold" nodeType="withEffect">
                                  <p:stCondLst>
                                    <p:cond delay="0"/>
                                  </p:stCondLst>
                                  <p:childTnLst>
                                    <p:animEffect transition="out" filter="fade">
                                      <p:cBhvr>
                                        <p:cTn id="44" dur="500"/>
                                        <p:tgtEl>
                                          <p:spTgt spid="41"/>
                                        </p:tgtEl>
                                      </p:cBhvr>
                                    </p:animEffect>
                                    <p:set>
                                      <p:cBhvr>
                                        <p:cTn id="45" dur="1" fill="hold">
                                          <p:stCondLst>
                                            <p:cond delay="499"/>
                                          </p:stCondLst>
                                        </p:cTn>
                                        <p:tgtEl>
                                          <p:spTgt spid="41"/>
                                        </p:tgtEl>
                                        <p:attrNameLst>
                                          <p:attrName>style.visibility</p:attrName>
                                        </p:attrNameLst>
                                      </p:cBhvr>
                                      <p:to>
                                        <p:strVal val="hidden"/>
                                      </p:to>
                                    </p:set>
                                  </p:childTnLst>
                                </p:cTn>
                              </p:par>
                              <p:par>
                                <p:cTn id="46" presetID="10" presetClass="entr" presetSubtype="0" fill="hold" nodeType="with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500"/>
                                        <p:tgtEl>
                                          <p:spTgt spid="38"/>
                                        </p:tgtEl>
                                      </p:cBhvr>
                                    </p:animEffect>
                                  </p:childTnLst>
                                </p:cTn>
                              </p:par>
                              <p:par>
                                <p:cTn id="49" presetID="10" presetClass="entr" presetSubtype="0"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fade">
                                      <p:cBhvr>
                                        <p:cTn id="51" dur="500"/>
                                        <p:tgtEl>
                                          <p:spTgt spid="46"/>
                                        </p:tgtEl>
                                      </p:cBhvr>
                                    </p:animEffect>
                                  </p:childTnLst>
                                </p:cTn>
                              </p:par>
                            </p:childTnLst>
                          </p:cTn>
                        </p:par>
                        <p:par>
                          <p:cTn id="52" fill="hold">
                            <p:stCondLst>
                              <p:cond delay="500"/>
                            </p:stCondLst>
                            <p:childTnLst>
                              <p:par>
                                <p:cTn id="53" presetID="42" presetClass="path" presetSubtype="0" accel="50000" decel="50000" fill="hold" nodeType="afterEffect">
                                  <p:stCondLst>
                                    <p:cond delay="200"/>
                                  </p:stCondLst>
                                  <p:childTnLst>
                                    <p:animMotion origin="layout" path="M 1.11111E-6 -7.40741E-7 L 0.29948 0.30394 " pathEditMode="relative" rAng="0" ptsTypes="AA">
                                      <p:cBhvr>
                                        <p:cTn id="54" dur="2000" fill="hold"/>
                                        <p:tgtEl>
                                          <p:spTgt spid="26"/>
                                        </p:tgtEl>
                                        <p:attrNameLst>
                                          <p:attrName>ppt_x</p:attrName>
                                          <p:attrName>ppt_y</p:attrName>
                                        </p:attrNameLst>
                                      </p:cBhvr>
                                      <p:rCtr x="14965" y="15185"/>
                                    </p:animMotion>
                                  </p:childTnLst>
                                </p:cTn>
                              </p:par>
                              <p:par>
                                <p:cTn id="55" presetID="42" presetClass="path" presetSubtype="0" accel="50000" decel="50000" fill="hold" nodeType="withEffect">
                                  <p:stCondLst>
                                    <p:cond delay="250"/>
                                  </p:stCondLst>
                                  <p:childTnLst>
                                    <p:animMotion origin="layout" path="M 2.77778E-6 1.11111E-6 L 0.31423 0.2868 " pathEditMode="relative" rAng="0" ptsTypes="AA">
                                      <p:cBhvr>
                                        <p:cTn id="56" dur="2000" fill="hold"/>
                                        <p:tgtEl>
                                          <p:spTgt spid="31"/>
                                        </p:tgtEl>
                                        <p:attrNameLst>
                                          <p:attrName>ppt_x</p:attrName>
                                          <p:attrName>ppt_y</p:attrName>
                                        </p:attrNameLst>
                                      </p:cBhvr>
                                      <p:rCtr x="15712" y="14329"/>
                                    </p:animMotion>
                                  </p:childTnLst>
                                </p:cTn>
                              </p:par>
                              <p:par>
                                <p:cTn id="57" presetID="10" presetClass="exit" presetSubtype="0" fill="hold" grpId="1" nodeType="withEffect">
                                  <p:stCondLst>
                                    <p:cond delay="250"/>
                                  </p:stCondLst>
                                  <p:childTnLst>
                                    <p:animEffect transition="out" filter="fade">
                                      <p:cBhvr>
                                        <p:cTn id="58" dur="500"/>
                                        <p:tgtEl>
                                          <p:spTgt spid="44"/>
                                        </p:tgtEl>
                                      </p:cBhvr>
                                    </p:animEffect>
                                    <p:set>
                                      <p:cBhvr>
                                        <p:cTn id="59" dur="1" fill="hold">
                                          <p:stCondLst>
                                            <p:cond delay="499"/>
                                          </p:stCondLst>
                                        </p:cTn>
                                        <p:tgtEl>
                                          <p:spTgt spid="44"/>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childTnLst>
                                </p:cTn>
                              </p:par>
                              <p:par>
                                <p:cTn id="65" presetID="10" presetClass="exit" presetSubtype="0" fill="hold" nodeType="withEffect">
                                  <p:stCondLst>
                                    <p:cond delay="0"/>
                                  </p:stCondLst>
                                  <p:childTnLst>
                                    <p:animEffect transition="out" filter="fade">
                                      <p:cBhvr>
                                        <p:cTn id="66" dur="500"/>
                                        <p:tgtEl>
                                          <p:spTgt spid="46"/>
                                        </p:tgtEl>
                                      </p:cBhvr>
                                    </p:animEffect>
                                    <p:set>
                                      <p:cBhvr>
                                        <p:cTn id="67" dur="1" fill="hold">
                                          <p:stCondLst>
                                            <p:cond delay="499"/>
                                          </p:stCondLst>
                                        </p:cTn>
                                        <p:tgtEl>
                                          <p:spTgt spid="46"/>
                                        </p:tgtEl>
                                        <p:attrNameLst>
                                          <p:attrName>style.visibility</p:attrName>
                                        </p:attrNameLst>
                                      </p:cBhvr>
                                      <p:to>
                                        <p:strVal val="hidden"/>
                                      </p:to>
                                    </p:set>
                                  </p:childTnLst>
                                </p:cTn>
                              </p:par>
                              <p:par>
                                <p:cTn id="68" presetID="10" presetClass="entr" presetSubtype="0" fill="hold" nodeType="with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500"/>
                                        <p:tgtEl>
                                          <p:spTgt spid="39"/>
                                        </p:tgtEl>
                                      </p:cBhvr>
                                    </p:animEffect>
                                  </p:childTnLst>
                                </p:cTn>
                              </p:par>
                              <p:par>
                                <p:cTn id="71" presetID="10" presetClass="entr" presetSubtype="0"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fade">
                                      <p:cBhvr>
                                        <p:cTn id="73" dur="500"/>
                                        <p:tgtEl>
                                          <p:spTgt spid="51"/>
                                        </p:tgtEl>
                                      </p:cBhvr>
                                    </p:animEffect>
                                  </p:childTnLst>
                                </p:cTn>
                              </p:par>
                            </p:childTnLst>
                          </p:cTn>
                        </p:par>
                        <p:par>
                          <p:cTn id="74" fill="hold">
                            <p:stCondLst>
                              <p:cond delay="500"/>
                            </p:stCondLst>
                            <p:childTnLst>
                              <p:par>
                                <p:cTn id="75" presetID="42" presetClass="path" presetSubtype="0" accel="50000" decel="50000" fill="hold" nodeType="afterEffect">
                                  <p:stCondLst>
                                    <p:cond delay="250"/>
                                  </p:stCondLst>
                                  <p:childTnLst>
                                    <p:animMotion origin="layout" path="M -2.77778E-6 2.59259E-6 L 0.41875 0.21828 " pathEditMode="relative" rAng="0" ptsTypes="AA">
                                      <p:cBhvr>
                                        <p:cTn id="76" dur="2000" fill="hold"/>
                                        <p:tgtEl>
                                          <p:spTgt spid="23"/>
                                        </p:tgtEl>
                                        <p:attrNameLst>
                                          <p:attrName>ppt_x</p:attrName>
                                          <p:attrName>ppt_y</p:attrName>
                                        </p:attrNameLst>
                                      </p:cBhvr>
                                      <p:rCtr x="20937" y="10903"/>
                                    </p:animMotion>
                                  </p:childTnLst>
                                </p:cTn>
                              </p:par>
                              <p:par>
                                <p:cTn id="77" presetID="42" presetClass="path" presetSubtype="0" accel="50000" decel="50000" fill="hold" nodeType="withEffect">
                                  <p:stCondLst>
                                    <p:cond delay="250"/>
                                  </p:stCondLst>
                                  <p:childTnLst>
                                    <p:animMotion origin="layout" path="M 3.33333E-6 7.40741E-7 L 0.38975 0.2338 " pathEditMode="relative" rAng="0" ptsTypes="AA">
                                      <p:cBhvr>
                                        <p:cTn id="78" dur="2000" fill="hold"/>
                                        <p:tgtEl>
                                          <p:spTgt spid="22"/>
                                        </p:tgtEl>
                                        <p:attrNameLst>
                                          <p:attrName>ppt_x</p:attrName>
                                          <p:attrName>ppt_y</p:attrName>
                                        </p:attrNameLst>
                                      </p:cBhvr>
                                      <p:rCtr x="19479" y="11690"/>
                                    </p:animMotion>
                                  </p:childTnLst>
                                </p:cTn>
                              </p:par>
                              <p:par>
                                <p:cTn id="79" presetID="10" presetClass="exit" presetSubtype="0" fill="hold" grpId="1" nodeType="withEffect">
                                  <p:stCondLst>
                                    <p:cond delay="250"/>
                                  </p:stCondLst>
                                  <p:childTnLst>
                                    <p:animEffect transition="out" filter="fade">
                                      <p:cBhvr>
                                        <p:cTn id="80" dur="500"/>
                                        <p:tgtEl>
                                          <p:spTgt spid="45"/>
                                        </p:tgtEl>
                                      </p:cBhvr>
                                    </p:animEffect>
                                    <p:set>
                                      <p:cBhvr>
                                        <p:cTn id="81" dur="1" fill="hold">
                                          <p:stCondLst>
                                            <p:cond delay="499"/>
                                          </p:stCondLst>
                                        </p:cTn>
                                        <p:tgtEl>
                                          <p:spTgt spid="45"/>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47"/>
                                        </p:tgtEl>
                                        <p:attrNameLst>
                                          <p:attrName>style.visibility</p:attrName>
                                        </p:attrNameLst>
                                      </p:cBhvr>
                                      <p:to>
                                        <p:strVal val="visible"/>
                                      </p:to>
                                    </p:set>
                                    <p:animEffect transition="in" filter="fade">
                                      <p:cBhvr>
                                        <p:cTn id="86" dur="500"/>
                                        <p:tgtEl>
                                          <p:spTgt spid="47"/>
                                        </p:tgtEl>
                                      </p:cBhvr>
                                    </p:animEffect>
                                  </p:childTnLst>
                                </p:cTn>
                              </p:par>
                              <p:par>
                                <p:cTn id="87" presetID="10" presetClass="exit" presetSubtype="0" fill="hold" nodeType="withEffect">
                                  <p:stCondLst>
                                    <p:cond delay="0"/>
                                  </p:stCondLst>
                                  <p:childTnLst>
                                    <p:animEffect transition="out" filter="fade">
                                      <p:cBhvr>
                                        <p:cTn id="88" dur="500"/>
                                        <p:tgtEl>
                                          <p:spTgt spid="51"/>
                                        </p:tgtEl>
                                      </p:cBhvr>
                                    </p:animEffect>
                                    <p:set>
                                      <p:cBhvr>
                                        <p:cTn id="89" dur="1" fill="hold">
                                          <p:stCondLst>
                                            <p:cond delay="499"/>
                                          </p:stCondLst>
                                        </p:cTn>
                                        <p:tgtEl>
                                          <p:spTgt spid="51"/>
                                        </p:tgtEl>
                                        <p:attrNameLst>
                                          <p:attrName>style.visibility</p:attrName>
                                        </p:attrNameLst>
                                      </p:cBhvr>
                                      <p:to>
                                        <p:strVal val="hidden"/>
                                      </p:to>
                                    </p:set>
                                  </p:childTnLst>
                                </p:cTn>
                              </p:par>
                              <p:par>
                                <p:cTn id="90" presetID="10" presetClass="entr" presetSubtype="0" fill="hold" nodeType="withEffect">
                                  <p:stCondLst>
                                    <p:cond delay="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10" presetClass="entr" presetSubtype="0" fill="hold" nodeType="withEffect">
                                  <p:stCondLst>
                                    <p:cond delay="0"/>
                                  </p:stCondLst>
                                  <p:childTnLst>
                                    <p:set>
                                      <p:cBhvr>
                                        <p:cTn id="94" dur="1" fill="hold">
                                          <p:stCondLst>
                                            <p:cond delay="0"/>
                                          </p:stCondLst>
                                        </p:cTn>
                                        <p:tgtEl>
                                          <p:spTgt spid="52"/>
                                        </p:tgtEl>
                                        <p:attrNameLst>
                                          <p:attrName>style.visibility</p:attrName>
                                        </p:attrNameLst>
                                      </p:cBhvr>
                                      <p:to>
                                        <p:strVal val="visible"/>
                                      </p:to>
                                    </p:set>
                                    <p:animEffect transition="in" filter="fade">
                                      <p:cBhvr>
                                        <p:cTn id="95" dur="500"/>
                                        <p:tgtEl>
                                          <p:spTgt spid="52"/>
                                        </p:tgtEl>
                                      </p:cBhvr>
                                    </p:animEffect>
                                  </p:childTnLst>
                                </p:cTn>
                              </p:par>
                            </p:childTnLst>
                          </p:cTn>
                        </p:par>
                        <p:par>
                          <p:cTn id="96" fill="hold">
                            <p:stCondLst>
                              <p:cond delay="500"/>
                            </p:stCondLst>
                            <p:childTnLst>
                              <p:par>
                                <p:cTn id="97" presetID="42" presetClass="path" presetSubtype="0" accel="50000" decel="50000" fill="hold" nodeType="afterEffect">
                                  <p:stCondLst>
                                    <p:cond delay="250"/>
                                  </p:stCondLst>
                                  <p:childTnLst>
                                    <p:animMotion origin="layout" path="M 4.44444E-6 2.59259E-6 L 0.5026 0.28333 " pathEditMode="relative" rAng="0" ptsTypes="AA">
                                      <p:cBhvr>
                                        <p:cTn id="98" dur="2000" fill="hold"/>
                                        <p:tgtEl>
                                          <p:spTgt spid="27"/>
                                        </p:tgtEl>
                                        <p:attrNameLst>
                                          <p:attrName>ppt_x</p:attrName>
                                          <p:attrName>ppt_y</p:attrName>
                                        </p:attrNameLst>
                                      </p:cBhvr>
                                      <p:rCtr x="25122" y="14167"/>
                                    </p:animMotion>
                                  </p:childTnLst>
                                </p:cTn>
                              </p:par>
                              <p:par>
                                <p:cTn id="99" presetID="42" presetClass="path" presetSubtype="0" accel="50000" decel="50000" fill="hold" nodeType="withEffect">
                                  <p:stCondLst>
                                    <p:cond delay="250"/>
                                  </p:stCondLst>
                                  <p:childTnLst>
                                    <p:animMotion origin="layout" path="M 2.77556E-17 1.85185E-6 L 0.49826 0.29653 " pathEditMode="relative" rAng="0" ptsTypes="AA">
                                      <p:cBhvr>
                                        <p:cTn id="100" dur="2000" fill="hold"/>
                                        <p:tgtEl>
                                          <p:spTgt spid="18"/>
                                        </p:tgtEl>
                                        <p:attrNameLst>
                                          <p:attrName>ppt_x</p:attrName>
                                          <p:attrName>ppt_y</p:attrName>
                                        </p:attrNameLst>
                                      </p:cBhvr>
                                      <p:rCtr x="24913" y="14815"/>
                                    </p:animMotion>
                                  </p:childTnLst>
                                </p:cTn>
                              </p:par>
                              <p:par>
                                <p:cTn id="101" presetID="10" presetClass="exit" presetSubtype="0" fill="hold" grpId="1" nodeType="withEffect">
                                  <p:stCondLst>
                                    <p:cond delay="250"/>
                                  </p:stCondLst>
                                  <p:childTnLst>
                                    <p:animEffect transition="out" filter="fade">
                                      <p:cBhvr>
                                        <p:cTn id="102" dur="500"/>
                                        <p:tgtEl>
                                          <p:spTgt spid="47"/>
                                        </p:tgtEl>
                                      </p:cBhvr>
                                    </p:animEffect>
                                    <p:set>
                                      <p:cBhvr>
                                        <p:cTn id="103" dur="1" fill="hold">
                                          <p:stCondLst>
                                            <p:cond delay="499"/>
                                          </p:stCondLst>
                                        </p:cTn>
                                        <p:tgtEl>
                                          <p:spTgt spid="47"/>
                                        </p:tgtEl>
                                        <p:attrNameLst>
                                          <p:attrName>style.visibility</p:attrName>
                                        </p:attrNameLst>
                                      </p:cBhvr>
                                      <p:to>
                                        <p:strVal val="hidden"/>
                                      </p:to>
                                    </p:set>
                                  </p:childTnLst>
                                </p:cTn>
                              </p:par>
                            </p:childTnLst>
                          </p:cTn>
                        </p:par>
                      </p:childTnLst>
                    </p:cTn>
                  </p:par>
                  <p:par>
                    <p:cTn id="104" fill="hold">
                      <p:stCondLst>
                        <p:cond delay="indefinite"/>
                      </p:stCondLst>
                      <p:childTnLst>
                        <p:par>
                          <p:cTn id="105" fill="hold">
                            <p:stCondLst>
                              <p:cond delay="0"/>
                            </p:stCondLst>
                            <p:childTnLst>
                              <p:par>
                                <p:cTn id="106" presetID="10" presetClass="exit" presetSubtype="0" fill="hold" nodeType="clickEffect">
                                  <p:stCondLst>
                                    <p:cond delay="0"/>
                                  </p:stCondLst>
                                  <p:childTnLst>
                                    <p:animEffect transition="out" filter="fade">
                                      <p:cBhvr>
                                        <p:cTn id="107" dur="500"/>
                                        <p:tgtEl>
                                          <p:spTgt spid="52"/>
                                        </p:tgtEl>
                                      </p:cBhvr>
                                    </p:animEffect>
                                    <p:set>
                                      <p:cBhvr>
                                        <p:cTn id="108" dur="1" fill="hold">
                                          <p:stCondLst>
                                            <p:cond delay="499"/>
                                          </p:stCondLst>
                                        </p:cTn>
                                        <p:tgtEl>
                                          <p:spTgt spid="52"/>
                                        </p:tgtEl>
                                        <p:attrNameLst>
                                          <p:attrName>style.visibility</p:attrName>
                                        </p:attrNameLst>
                                      </p:cBhvr>
                                      <p:to>
                                        <p:strVal val="hidden"/>
                                      </p:to>
                                    </p:set>
                                  </p:childTnLst>
                                </p:cTn>
                              </p:par>
                              <p:par>
                                <p:cTn id="109" presetID="10" presetClass="entr" presetSubtype="0" fill="hold" nodeType="withEffect">
                                  <p:stCondLst>
                                    <p:cond delay="0"/>
                                  </p:stCondLst>
                                  <p:childTnLst>
                                    <p:set>
                                      <p:cBhvr>
                                        <p:cTn id="110" dur="1" fill="hold">
                                          <p:stCondLst>
                                            <p:cond delay="0"/>
                                          </p:stCondLst>
                                        </p:cTn>
                                        <p:tgtEl>
                                          <p:spTgt spid="42"/>
                                        </p:tgtEl>
                                        <p:attrNameLst>
                                          <p:attrName>style.visibility</p:attrName>
                                        </p:attrNameLst>
                                      </p:cBhvr>
                                      <p:to>
                                        <p:strVal val="visible"/>
                                      </p:to>
                                    </p:set>
                                    <p:animEffect transition="in" filter="fade">
                                      <p:cBhvr>
                                        <p:cTn id="111" dur="500"/>
                                        <p:tgtEl>
                                          <p:spTgt spid="42"/>
                                        </p:tgtEl>
                                      </p:cBhvr>
                                    </p:animEffect>
                                  </p:childTnLst>
                                </p:cTn>
                              </p:par>
                              <p:par>
                                <p:cTn id="112" presetID="10" presetClass="entr" presetSubtype="0" fill="hold" grpId="2" nodeType="with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fade">
                                      <p:cBhvr>
                                        <p:cTn id="114" dur="500"/>
                                        <p:tgtEl>
                                          <p:spTgt spid="48"/>
                                        </p:tgtEl>
                                      </p:cBhvr>
                                    </p:animEffect>
                                  </p:childTnLst>
                                </p:cTn>
                              </p:par>
                            </p:childTnLst>
                          </p:cTn>
                        </p:par>
                        <p:par>
                          <p:cTn id="115" fill="hold">
                            <p:stCondLst>
                              <p:cond delay="500"/>
                            </p:stCondLst>
                            <p:childTnLst>
                              <p:par>
                                <p:cTn id="116" presetID="42" presetClass="path" presetSubtype="0" accel="50000" decel="50000" fill="hold" nodeType="afterEffect">
                                  <p:stCondLst>
                                    <p:cond delay="250"/>
                                  </p:stCondLst>
                                  <p:childTnLst>
                                    <p:animMotion origin="layout" path="M -3.88889E-6 -3.7037E-7 L 0.59393 0.29954 " pathEditMode="relative" rAng="0" ptsTypes="AA">
                                      <p:cBhvr>
                                        <p:cTn id="117" dur="2000" fill="hold"/>
                                        <p:tgtEl>
                                          <p:spTgt spid="29"/>
                                        </p:tgtEl>
                                        <p:attrNameLst>
                                          <p:attrName>ppt_x</p:attrName>
                                          <p:attrName>ppt_y</p:attrName>
                                        </p:attrNameLst>
                                      </p:cBhvr>
                                      <p:rCtr x="29688" y="14977"/>
                                    </p:animMotion>
                                  </p:childTnLst>
                                </p:cTn>
                              </p:par>
                              <p:par>
                                <p:cTn id="118" presetID="42" presetClass="path" presetSubtype="0" accel="50000" decel="50000" fill="hold" nodeType="withEffect">
                                  <p:stCondLst>
                                    <p:cond delay="250"/>
                                  </p:stCondLst>
                                  <p:childTnLst>
                                    <p:animMotion origin="layout" path="M 5.55556E-7 -1.48148E-6 L 0.58333 0.23634 " pathEditMode="relative" rAng="0" ptsTypes="AA">
                                      <p:cBhvr>
                                        <p:cTn id="119" dur="2000" fill="hold"/>
                                        <p:tgtEl>
                                          <p:spTgt spid="28"/>
                                        </p:tgtEl>
                                        <p:attrNameLst>
                                          <p:attrName>ppt_x</p:attrName>
                                          <p:attrName>ppt_y</p:attrName>
                                        </p:attrNameLst>
                                      </p:cBhvr>
                                      <p:rCtr x="29167" y="11806"/>
                                    </p:animMotion>
                                  </p:childTnLst>
                                </p:cTn>
                              </p:par>
                              <p:par>
                                <p:cTn id="120" presetID="10" presetClass="exit" presetSubtype="0" fill="hold" grpId="1" nodeType="withEffect">
                                  <p:stCondLst>
                                    <p:cond delay="250"/>
                                  </p:stCondLst>
                                  <p:childTnLst>
                                    <p:animEffect transition="out" filter="fade">
                                      <p:cBhvr>
                                        <p:cTn id="121" dur="500"/>
                                        <p:tgtEl>
                                          <p:spTgt spid="48"/>
                                        </p:tgtEl>
                                      </p:cBhvr>
                                    </p:animEffect>
                                    <p:set>
                                      <p:cBhvr>
                                        <p:cTn id="122" dur="1" fill="hold">
                                          <p:stCondLst>
                                            <p:cond delay="499"/>
                                          </p:stCondLst>
                                        </p:cTn>
                                        <p:tgtEl>
                                          <p:spTgt spid="48"/>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49"/>
                                        </p:tgtEl>
                                        <p:attrNameLst>
                                          <p:attrName>style.visibility</p:attrName>
                                        </p:attrNameLst>
                                      </p:cBhvr>
                                      <p:to>
                                        <p:strVal val="visible"/>
                                      </p:to>
                                    </p:set>
                                    <p:animEffect transition="in" filter="fade">
                                      <p:cBhvr>
                                        <p:cTn id="127" dur="500"/>
                                        <p:tgtEl>
                                          <p:spTgt spid="49"/>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50"/>
                                        </p:tgtEl>
                                        <p:attrNameLst>
                                          <p:attrName>style.visibility</p:attrName>
                                        </p:attrNameLst>
                                      </p:cBhvr>
                                      <p:to>
                                        <p:strVal val="visible"/>
                                      </p:to>
                                    </p:set>
                                    <p:animEffect transition="in" filter="fade">
                                      <p:cBhvr>
                                        <p:cTn id="13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P spid="43" grpId="0" animBg="1"/>
      <p:bldP spid="43" grpId="1" animBg="1"/>
      <p:bldP spid="44" grpId="0" animBg="1"/>
      <p:bldP spid="44" grpId="1" animBg="1"/>
      <p:bldP spid="45" grpId="0" animBg="1"/>
      <p:bldP spid="45" grpId="1" animBg="1"/>
      <p:bldP spid="47" grpId="0" animBg="1"/>
      <p:bldP spid="47" grpId="1" animBg="1"/>
      <p:bldP spid="48" grpId="1" animBg="1"/>
      <p:bldP spid="48" grpId="2" animBg="1"/>
      <p:bldP spid="49" grpId="0"/>
      <p:bldP spid="5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7B8A97EA-D218-435B-B0C3-AF513891150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571496" y="4941168"/>
            <a:ext cx="2118567" cy="830998"/>
          </a:xfrm>
          <a:prstGeom prst="rect">
            <a:avLst/>
          </a:prstGeom>
        </p:spPr>
      </p:pic>
      <p:sp>
        <p:nvSpPr>
          <p:cNvPr id="2" name="Text Placeholder 1">
            <a:extLst>
              <a:ext uri="{FF2B5EF4-FFF2-40B4-BE49-F238E27FC236}">
                <a16:creationId xmlns:a16="http://schemas.microsoft.com/office/drawing/2014/main" id="{98890FD0-82F9-4313-A41A-CE2C6603CCE3}"/>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2:2</a:t>
            </a:r>
          </a:p>
        </p:txBody>
      </p:sp>
      <p:sp>
        <p:nvSpPr>
          <p:cNvPr id="3" name="Rectangle 2">
            <a:extLst>
              <a:ext uri="{FF2B5EF4-FFF2-40B4-BE49-F238E27FC236}">
                <a16:creationId xmlns:a16="http://schemas.microsoft.com/office/drawing/2014/main" id="{9A7B966A-F439-492E-9597-38F1FFC0E0F1}"/>
              </a:ext>
            </a:extLst>
          </p:cNvPr>
          <p:cNvSpPr/>
          <p:nvPr/>
        </p:nvSpPr>
        <p:spPr>
          <a:xfrm>
            <a:off x="1964427" y="764704"/>
            <a:ext cx="5215146" cy="461665"/>
          </a:xfrm>
          <a:prstGeom prst="rect">
            <a:avLst/>
          </a:prstGeom>
        </p:spPr>
        <p:txBody>
          <a:bodyPr wrap="none">
            <a:spAutoFit/>
          </a:bodyPr>
          <a:lstStyle/>
          <a:p>
            <a:pPr algn="ctr"/>
            <a:r>
              <a:rPr lang="en-US" sz="2400" dirty="0">
                <a:latin typeface="Myriad Pro" panose="020B0503030403020204" pitchFamily="34" charset="0"/>
              </a:rPr>
              <a:t>15 biscuits, 5 in a bag. How many bags?</a:t>
            </a:r>
            <a:endParaRPr lang="en-GB" sz="2400" dirty="0">
              <a:latin typeface="Myriad Pro" panose="020B0503030403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AFAE50D0-6D33-4973-B5EE-B4AC6B50D8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2150" y="2654937"/>
            <a:ext cx="640110" cy="648424"/>
          </a:xfrm>
          <a:prstGeom prst="rect">
            <a:avLst/>
          </a:prstGeom>
        </p:spPr>
      </p:pic>
      <p:pic>
        <p:nvPicPr>
          <p:cNvPr id="10" name="Picture 9">
            <a:extLst>
              <a:ext uri="{FF2B5EF4-FFF2-40B4-BE49-F238E27FC236}">
                <a16:creationId xmlns:a16="http://schemas.microsoft.com/office/drawing/2014/main" id="{DF0330D0-3381-4D98-842A-4DC3AC37B9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8552" y="2725088"/>
            <a:ext cx="640110" cy="648424"/>
          </a:xfrm>
          <a:prstGeom prst="rect">
            <a:avLst/>
          </a:prstGeom>
        </p:spPr>
      </p:pic>
      <p:pic>
        <p:nvPicPr>
          <p:cNvPr id="11" name="Picture 10">
            <a:extLst>
              <a:ext uri="{FF2B5EF4-FFF2-40B4-BE49-F238E27FC236}">
                <a16:creationId xmlns:a16="http://schemas.microsoft.com/office/drawing/2014/main" id="{9E1F7FEE-0BDA-4A74-BB99-7B42A0069F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1981" y="3399786"/>
            <a:ext cx="640110" cy="648424"/>
          </a:xfrm>
          <a:prstGeom prst="rect">
            <a:avLst/>
          </a:prstGeom>
        </p:spPr>
      </p:pic>
      <p:pic>
        <p:nvPicPr>
          <p:cNvPr id="12" name="Picture 11">
            <a:extLst>
              <a:ext uri="{FF2B5EF4-FFF2-40B4-BE49-F238E27FC236}">
                <a16:creationId xmlns:a16="http://schemas.microsoft.com/office/drawing/2014/main" id="{432F2F4F-AF52-438E-85A0-7160E125CB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8771" y="3671693"/>
            <a:ext cx="640110" cy="648424"/>
          </a:xfrm>
          <a:prstGeom prst="rect">
            <a:avLst/>
          </a:prstGeom>
        </p:spPr>
      </p:pic>
      <p:pic>
        <p:nvPicPr>
          <p:cNvPr id="13" name="Picture 12">
            <a:extLst>
              <a:ext uri="{FF2B5EF4-FFF2-40B4-BE49-F238E27FC236}">
                <a16:creationId xmlns:a16="http://schemas.microsoft.com/office/drawing/2014/main" id="{E7085762-189D-4237-AC1D-998A88D585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698" y="3120509"/>
            <a:ext cx="640110" cy="648424"/>
          </a:xfrm>
          <a:prstGeom prst="rect">
            <a:avLst/>
          </a:prstGeom>
        </p:spPr>
      </p:pic>
      <p:pic>
        <p:nvPicPr>
          <p:cNvPr id="14" name="Picture 13">
            <a:extLst>
              <a:ext uri="{FF2B5EF4-FFF2-40B4-BE49-F238E27FC236}">
                <a16:creationId xmlns:a16="http://schemas.microsoft.com/office/drawing/2014/main" id="{8707F44B-BE60-42EB-AFE4-581617A5F9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9832" y="2426194"/>
            <a:ext cx="640110" cy="648424"/>
          </a:xfrm>
          <a:prstGeom prst="rect">
            <a:avLst/>
          </a:prstGeom>
        </p:spPr>
      </p:pic>
      <p:pic>
        <p:nvPicPr>
          <p:cNvPr id="15" name="Picture 14">
            <a:extLst>
              <a:ext uri="{FF2B5EF4-FFF2-40B4-BE49-F238E27FC236}">
                <a16:creationId xmlns:a16="http://schemas.microsoft.com/office/drawing/2014/main" id="{0059E4BC-DB18-4817-8F62-47811E9C77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8832" y="3812844"/>
            <a:ext cx="640110" cy="648424"/>
          </a:xfrm>
          <a:prstGeom prst="rect">
            <a:avLst/>
          </a:prstGeom>
        </p:spPr>
      </p:pic>
      <p:pic>
        <p:nvPicPr>
          <p:cNvPr id="16" name="Picture 15">
            <a:extLst>
              <a:ext uri="{FF2B5EF4-FFF2-40B4-BE49-F238E27FC236}">
                <a16:creationId xmlns:a16="http://schemas.microsoft.com/office/drawing/2014/main" id="{486FB72F-46CE-4DEB-B008-6FE21C2545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7944" y="2570210"/>
            <a:ext cx="640110" cy="648424"/>
          </a:xfrm>
          <a:prstGeom prst="rect">
            <a:avLst/>
          </a:prstGeom>
        </p:spPr>
      </p:pic>
      <p:pic>
        <p:nvPicPr>
          <p:cNvPr id="17" name="Picture 16">
            <a:extLst>
              <a:ext uri="{FF2B5EF4-FFF2-40B4-BE49-F238E27FC236}">
                <a16:creationId xmlns:a16="http://schemas.microsoft.com/office/drawing/2014/main" id="{2C777382-4A3D-4615-B89B-66FE8F31E8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8527" y="2977507"/>
            <a:ext cx="640110" cy="648424"/>
          </a:xfrm>
          <a:prstGeom prst="rect">
            <a:avLst/>
          </a:prstGeom>
        </p:spPr>
      </p:pic>
      <p:pic>
        <p:nvPicPr>
          <p:cNvPr id="18" name="Picture 17">
            <a:extLst>
              <a:ext uri="{FF2B5EF4-FFF2-40B4-BE49-F238E27FC236}">
                <a16:creationId xmlns:a16="http://schemas.microsoft.com/office/drawing/2014/main" id="{50712063-6B59-4844-8896-837AFE085F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6853" y="3752658"/>
            <a:ext cx="640110" cy="648424"/>
          </a:xfrm>
          <a:prstGeom prst="rect">
            <a:avLst/>
          </a:prstGeom>
        </p:spPr>
      </p:pic>
      <p:pic>
        <p:nvPicPr>
          <p:cNvPr id="19" name="Picture 18">
            <a:extLst>
              <a:ext uri="{FF2B5EF4-FFF2-40B4-BE49-F238E27FC236}">
                <a16:creationId xmlns:a16="http://schemas.microsoft.com/office/drawing/2014/main" id="{6ABD94FF-00B6-47B7-B74E-BCA7C56099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56736" y="3399786"/>
            <a:ext cx="640110" cy="648424"/>
          </a:xfrm>
          <a:prstGeom prst="rect">
            <a:avLst/>
          </a:prstGeom>
        </p:spPr>
      </p:pic>
      <p:pic>
        <p:nvPicPr>
          <p:cNvPr id="20" name="Picture 19">
            <a:extLst>
              <a:ext uri="{FF2B5EF4-FFF2-40B4-BE49-F238E27FC236}">
                <a16:creationId xmlns:a16="http://schemas.microsoft.com/office/drawing/2014/main" id="{84B1F0B1-FCA1-4662-A8AE-81C4108355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546" y="2415776"/>
            <a:ext cx="640110" cy="648424"/>
          </a:xfrm>
          <a:prstGeom prst="rect">
            <a:avLst/>
          </a:prstGeom>
        </p:spPr>
      </p:pic>
      <p:pic>
        <p:nvPicPr>
          <p:cNvPr id="21" name="Picture 20">
            <a:extLst>
              <a:ext uri="{FF2B5EF4-FFF2-40B4-BE49-F238E27FC236}">
                <a16:creationId xmlns:a16="http://schemas.microsoft.com/office/drawing/2014/main" id="{EAE7DA0D-3659-495F-8360-F7E594F95C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7828" y="2984557"/>
            <a:ext cx="640110" cy="648424"/>
          </a:xfrm>
          <a:prstGeom prst="rect">
            <a:avLst/>
          </a:prstGeom>
        </p:spPr>
      </p:pic>
      <p:pic>
        <p:nvPicPr>
          <p:cNvPr id="22" name="Picture 21">
            <a:extLst>
              <a:ext uri="{FF2B5EF4-FFF2-40B4-BE49-F238E27FC236}">
                <a16:creationId xmlns:a16="http://schemas.microsoft.com/office/drawing/2014/main" id="{C757FB34-A754-4B7F-8C0B-3D3C7EDD71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2768" y="2884753"/>
            <a:ext cx="640110" cy="648424"/>
          </a:xfrm>
          <a:prstGeom prst="rect">
            <a:avLst/>
          </a:prstGeom>
        </p:spPr>
      </p:pic>
      <p:pic>
        <p:nvPicPr>
          <p:cNvPr id="23" name="Picture 22">
            <a:extLst>
              <a:ext uri="{FF2B5EF4-FFF2-40B4-BE49-F238E27FC236}">
                <a16:creationId xmlns:a16="http://schemas.microsoft.com/office/drawing/2014/main" id="{D23B5CF3-C365-431E-A577-537B9EC627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97284" y="3705868"/>
            <a:ext cx="640110" cy="648424"/>
          </a:xfrm>
          <a:prstGeom prst="rect">
            <a:avLst/>
          </a:prstGeom>
        </p:spPr>
      </p:pic>
      <p:pic>
        <p:nvPicPr>
          <p:cNvPr id="25" name="Picture 24">
            <a:extLst>
              <a:ext uri="{FF2B5EF4-FFF2-40B4-BE49-F238E27FC236}">
                <a16:creationId xmlns:a16="http://schemas.microsoft.com/office/drawing/2014/main" id="{7C06C312-8127-4EA4-B82C-28491402159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162115" y="3129811"/>
            <a:ext cx="2118567" cy="1807619"/>
          </a:xfrm>
          <a:prstGeom prst="rect">
            <a:avLst/>
          </a:prstGeom>
        </p:spPr>
      </p:pic>
      <p:pic>
        <p:nvPicPr>
          <p:cNvPr id="27" name="Picture 26">
            <a:extLst>
              <a:ext uri="{FF2B5EF4-FFF2-40B4-BE49-F238E27FC236}">
                <a16:creationId xmlns:a16="http://schemas.microsoft.com/office/drawing/2014/main" id="{A6CEF962-8AA8-4A7C-A1E4-B0955C3C5EE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894311" y="3129811"/>
            <a:ext cx="2118567" cy="1870470"/>
          </a:xfrm>
          <a:prstGeom prst="rect">
            <a:avLst/>
          </a:prstGeom>
        </p:spPr>
      </p:pic>
      <p:pic>
        <p:nvPicPr>
          <p:cNvPr id="26" name="Picture 25">
            <a:extLst>
              <a:ext uri="{FF2B5EF4-FFF2-40B4-BE49-F238E27FC236}">
                <a16:creationId xmlns:a16="http://schemas.microsoft.com/office/drawing/2014/main" id="{81184275-FA62-4D58-8E5C-EA8327D76AA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550865" y="3129811"/>
            <a:ext cx="2118567" cy="1870470"/>
          </a:xfrm>
          <a:prstGeom prst="rect">
            <a:avLst/>
          </a:prstGeom>
        </p:spPr>
      </p:pic>
      <p:sp>
        <p:nvSpPr>
          <p:cNvPr id="28" name="Rectangle 27">
            <a:extLst>
              <a:ext uri="{FF2B5EF4-FFF2-40B4-BE49-F238E27FC236}">
                <a16:creationId xmlns:a16="http://schemas.microsoft.com/office/drawing/2014/main" id="{FEB441F6-F193-4D36-B289-35F275374E3D}"/>
              </a:ext>
            </a:extLst>
          </p:cNvPr>
          <p:cNvSpPr/>
          <p:nvPr/>
        </p:nvSpPr>
        <p:spPr>
          <a:xfrm>
            <a:off x="2605759" y="4005064"/>
            <a:ext cx="4011034" cy="461665"/>
          </a:xfrm>
          <a:prstGeom prst="rect">
            <a:avLst/>
          </a:prstGeom>
        </p:spPr>
        <p:txBody>
          <a:bodyPr wrap="none">
            <a:spAutoFit/>
          </a:bodyPr>
          <a:lstStyle/>
          <a:p>
            <a:pPr algn="ctr"/>
            <a:r>
              <a:rPr lang="en-GB" sz="2400" dirty="0">
                <a:latin typeface="Myriad Pro" panose="020B0503030403020204" pitchFamily="34" charset="0"/>
                <a:ea typeface="Calibri" panose="020F0502020204030204" pitchFamily="34" charset="0"/>
                <a:cs typeface="Times New Roman" panose="02020603050405020304" pitchFamily="18" charset="0"/>
              </a:rPr>
              <a:t>15 is divided into groups of 5. </a:t>
            </a:r>
            <a:endParaRPr lang="en-GB" sz="2400" dirty="0">
              <a:latin typeface="Myriad Pro" panose="020B0503030403020204" pitchFamily="34" charset="0"/>
            </a:endParaRPr>
          </a:p>
        </p:txBody>
      </p:sp>
      <p:sp>
        <p:nvSpPr>
          <p:cNvPr id="29" name="Rectangle 28">
            <a:extLst>
              <a:ext uri="{FF2B5EF4-FFF2-40B4-BE49-F238E27FC236}">
                <a16:creationId xmlns:a16="http://schemas.microsoft.com/office/drawing/2014/main" id="{26CE766D-503C-4EB1-8C32-54F12E10C3E9}"/>
              </a:ext>
            </a:extLst>
          </p:cNvPr>
          <p:cNvSpPr/>
          <p:nvPr/>
        </p:nvSpPr>
        <p:spPr>
          <a:xfrm>
            <a:off x="2657803" y="5136003"/>
            <a:ext cx="3945952" cy="461665"/>
          </a:xfrm>
          <a:prstGeom prst="rect">
            <a:avLst/>
          </a:prstGeom>
        </p:spPr>
        <p:txBody>
          <a:bodyPr wrap="none">
            <a:spAutoFit/>
          </a:bodyPr>
          <a:lstStyle/>
          <a:p>
            <a:pPr algn="ctr"/>
            <a:r>
              <a:rPr lang="en-GB" sz="2400" dirty="0">
                <a:latin typeface="Myriad Pro" panose="020B0503030403020204" pitchFamily="34" charset="0"/>
                <a:ea typeface="Calibri" panose="020F0502020204030204" pitchFamily="34" charset="0"/>
                <a:cs typeface="Times New Roman" panose="02020603050405020304" pitchFamily="18" charset="0"/>
              </a:rPr>
              <a:t>There are 3 groups of 5 in 15.</a:t>
            </a:r>
            <a:endParaRPr lang="en-GB" sz="2400" dirty="0">
              <a:latin typeface="Myriad Pro" panose="020B0503030403020204" pitchFamily="34" charset="0"/>
            </a:endParaRPr>
          </a:p>
        </p:txBody>
      </p:sp>
      <p:pic>
        <p:nvPicPr>
          <p:cNvPr id="31" name="Picture 30">
            <a:extLst>
              <a:ext uri="{FF2B5EF4-FFF2-40B4-BE49-F238E27FC236}">
                <a16:creationId xmlns:a16="http://schemas.microsoft.com/office/drawing/2014/main" id="{0DAB21DE-A53F-4510-A180-653F71CAFC0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207419" y="4941168"/>
            <a:ext cx="2118567" cy="830998"/>
          </a:xfrm>
          <a:prstGeom prst="rect">
            <a:avLst/>
          </a:prstGeom>
        </p:spPr>
      </p:pic>
      <p:pic>
        <p:nvPicPr>
          <p:cNvPr id="33" name="Picture 32">
            <a:extLst>
              <a:ext uri="{FF2B5EF4-FFF2-40B4-BE49-F238E27FC236}">
                <a16:creationId xmlns:a16="http://schemas.microsoft.com/office/drawing/2014/main" id="{4A54A5DF-C2D1-4832-8700-CAB47FF846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935573" y="4941168"/>
            <a:ext cx="2118567" cy="830998"/>
          </a:xfrm>
          <a:prstGeom prst="rect">
            <a:avLst/>
          </a:prstGeom>
        </p:spPr>
      </p:pic>
      <p:sp>
        <p:nvSpPr>
          <p:cNvPr id="34" name="Rectangle 33">
            <a:extLst>
              <a:ext uri="{FF2B5EF4-FFF2-40B4-BE49-F238E27FC236}">
                <a16:creationId xmlns:a16="http://schemas.microsoft.com/office/drawing/2014/main" id="{B2DA4446-60DF-423E-BB12-ED19DEF474BB}"/>
              </a:ext>
            </a:extLst>
          </p:cNvPr>
          <p:cNvSpPr/>
          <p:nvPr/>
        </p:nvSpPr>
        <p:spPr>
          <a:xfrm>
            <a:off x="3319673" y="4588100"/>
            <a:ext cx="2630207" cy="461665"/>
          </a:xfrm>
          <a:prstGeom prst="rect">
            <a:avLst/>
          </a:prstGeom>
        </p:spPr>
        <p:txBody>
          <a:bodyPr wrap="none">
            <a:spAutoFit/>
          </a:bodyPr>
          <a:lstStyle/>
          <a:p>
            <a:pPr algn="ctr"/>
            <a:r>
              <a:rPr lang="en-GB" sz="2400" dirty="0">
                <a:latin typeface="Myriad Pro" panose="020B0503030403020204" pitchFamily="34" charset="0"/>
                <a:ea typeface="Calibri" panose="020F0502020204030204" pitchFamily="34" charset="0"/>
                <a:cs typeface="Times New Roman" panose="02020603050405020304" pitchFamily="18" charset="0"/>
              </a:rPr>
              <a:t>There are 3 groups.</a:t>
            </a:r>
            <a:endParaRPr lang="en-GB" sz="2400" dirty="0">
              <a:latin typeface="Myriad Pro" panose="020B0503030403020204" pitchFamily="34" charset="0"/>
            </a:endParaRPr>
          </a:p>
        </p:txBody>
      </p:sp>
    </p:spTree>
    <p:extLst>
      <p:ext uri="{BB962C8B-B14F-4D97-AF65-F5344CB8AC3E}">
        <p14:creationId xmlns:p14="http://schemas.microsoft.com/office/powerpoint/2010/main" val="2269295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path" presetSubtype="0" accel="50000" decel="50000" fill="hold" nodeType="clickEffect">
                                  <p:stCondLst>
                                    <p:cond delay="0"/>
                                  </p:stCondLst>
                                  <p:childTnLst>
                                    <p:animMotion origin="layout" path="M 0.00139 0.00093 L 0.00695 0.00093 C 0.00938 0.00093 0.0125 0.02454 0.0125 0.04398 L 0.0125 0.08704 " pathEditMode="relative" rAng="0" ptsTypes="AAAA">
                                      <p:cBhvr>
                                        <p:cTn id="6" dur="2000" fill="hold"/>
                                        <p:tgtEl>
                                          <p:spTgt spid="9"/>
                                        </p:tgtEl>
                                        <p:attrNameLst>
                                          <p:attrName>ppt_x</p:attrName>
                                          <p:attrName>ppt_y</p:attrName>
                                        </p:attrNameLst>
                                      </p:cBhvr>
                                      <p:rCtr x="556" y="4306"/>
                                    </p:animMotion>
                                  </p:childTnLst>
                                </p:cTn>
                              </p:par>
                              <p:par>
                                <p:cTn id="7" presetID="42" presetClass="path" presetSubtype="0" accel="50000" decel="50000" fill="hold" nodeType="withEffect">
                                  <p:stCondLst>
                                    <p:cond delay="0"/>
                                  </p:stCondLst>
                                  <p:childTnLst>
                                    <p:animMotion origin="layout" path="M 4.16667E-6 4.07407E-6 L -0.03837 0.15416 " pathEditMode="relative" rAng="0" ptsTypes="AA">
                                      <p:cBhvr>
                                        <p:cTn id="8" dur="2000" fill="hold"/>
                                        <p:tgtEl>
                                          <p:spTgt spid="10"/>
                                        </p:tgtEl>
                                        <p:attrNameLst>
                                          <p:attrName>ppt_x</p:attrName>
                                          <p:attrName>ppt_y</p:attrName>
                                        </p:attrNameLst>
                                      </p:cBhvr>
                                      <p:rCtr x="-1927" y="7708"/>
                                    </p:animMotion>
                                  </p:childTnLst>
                                </p:cTn>
                              </p:par>
                              <p:par>
                                <p:cTn id="9" presetID="42" presetClass="path" presetSubtype="0" accel="50000" decel="50000" fill="hold" nodeType="withEffect">
                                  <p:stCondLst>
                                    <p:cond delay="0"/>
                                  </p:stCondLst>
                                  <p:childTnLst>
                                    <p:animMotion origin="layout" path="M 5E-6 0.00277 L 0.00521 0.10162 " pathEditMode="relative" rAng="0" ptsTypes="AA">
                                      <p:cBhvr>
                                        <p:cTn id="10" dur="2000" fill="hold"/>
                                        <p:tgtEl>
                                          <p:spTgt spid="11"/>
                                        </p:tgtEl>
                                        <p:attrNameLst>
                                          <p:attrName>ppt_x</p:attrName>
                                          <p:attrName>ppt_y</p:attrName>
                                        </p:attrNameLst>
                                      </p:cBhvr>
                                      <p:rCtr x="260" y="4931"/>
                                    </p:animMotion>
                                  </p:childTnLst>
                                </p:cTn>
                              </p:par>
                              <p:par>
                                <p:cTn id="11" presetID="50" presetClass="path" presetSubtype="0" accel="50000" decel="50000" fill="hold" nodeType="withEffect">
                                  <p:stCondLst>
                                    <p:cond delay="0"/>
                                  </p:stCondLst>
                                  <p:childTnLst>
                                    <p:animMotion origin="layout" path="M -3.88889E-6 1.11111E-6 L -0.00295 1.11111E-6 C -0.00416 1.11111E-6 -0.00538 0.01389 -0.00538 0.02616 C -0.00538 0.03449 -0.0085 0.04352 -0.0085 0.05231 " pathEditMode="relative" rAng="0" ptsTypes="AAAA">
                                      <p:cBhvr>
                                        <p:cTn id="12" dur="2000" fill="hold"/>
                                        <p:tgtEl>
                                          <p:spTgt spid="12"/>
                                        </p:tgtEl>
                                        <p:attrNameLst>
                                          <p:attrName>ppt_x</p:attrName>
                                          <p:attrName>ppt_y</p:attrName>
                                        </p:attrNameLst>
                                      </p:cBhvr>
                                      <p:rCtr x="-434" y="2616"/>
                                    </p:animMotion>
                                  </p:childTnLst>
                                </p:cTn>
                              </p:par>
                              <p:par>
                                <p:cTn id="13" presetID="42" presetClass="path" presetSubtype="0" accel="50000" decel="50000" fill="hold" nodeType="withEffect">
                                  <p:stCondLst>
                                    <p:cond delay="0"/>
                                  </p:stCondLst>
                                  <p:childTnLst>
                                    <p:animMotion origin="layout" path="M 1.94444E-6 4.07407E-6 L -0.08386 0.11666 " pathEditMode="relative" rAng="0" ptsTypes="AA">
                                      <p:cBhvr>
                                        <p:cTn id="14" dur="2000" fill="hold"/>
                                        <p:tgtEl>
                                          <p:spTgt spid="14"/>
                                        </p:tgtEl>
                                        <p:attrNameLst>
                                          <p:attrName>ppt_x</p:attrName>
                                          <p:attrName>ppt_y</p:attrName>
                                        </p:attrNameLst>
                                      </p:cBhvr>
                                      <p:rCtr x="-4201" y="5833"/>
                                    </p:animMotion>
                                  </p:childTnLst>
                                </p:cTn>
                              </p:par>
                            </p:childTnLst>
                          </p:cTn>
                        </p:par>
                        <p:par>
                          <p:cTn id="15" fill="hold">
                            <p:stCondLst>
                              <p:cond delay="2000"/>
                            </p:stCondLst>
                            <p:childTnLst>
                              <p:par>
                                <p:cTn id="16" presetID="10" presetClass="entr" presetSubtype="0" fill="hold" nodeType="afterEffect">
                                  <p:stCondLst>
                                    <p:cond delay="25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par>
                          <p:cTn id="19" fill="hold">
                            <p:stCondLst>
                              <p:cond delay="2750"/>
                            </p:stCondLst>
                            <p:childTnLst>
                              <p:par>
                                <p:cTn id="20" presetID="10" presetClass="entr" presetSubtype="0" fill="hold" nodeType="afterEffect">
                                  <p:stCondLst>
                                    <p:cond delay="25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3.05556E-6 0.00185 L -0.00643 0.04051 " pathEditMode="relative" rAng="0" ptsTypes="AA">
                                      <p:cBhvr>
                                        <p:cTn id="26" dur="2000" fill="hold"/>
                                        <p:tgtEl>
                                          <p:spTgt spid="15"/>
                                        </p:tgtEl>
                                        <p:attrNameLst>
                                          <p:attrName>ppt_x</p:attrName>
                                          <p:attrName>ppt_y</p:attrName>
                                        </p:attrNameLst>
                                      </p:cBhvr>
                                      <p:rCtr x="-330" y="1921"/>
                                    </p:animMotion>
                                  </p:childTnLst>
                                </p:cTn>
                              </p:par>
                              <p:par>
                                <p:cTn id="27" presetID="42" presetClass="path" presetSubtype="0" accel="50000" decel="50000" fill="hold" nodeType="withEffect">
                                  <p:stCondLst>
                                    <p:cond delay="0"/>
                                  </p:stCondLst>
                                  <p:childTnLst>
                                    <p:animMotion origin="layout" path="M 0.0007 -4.81481E-6 L 0.07066 0.01968 " pathEditMode="relative" rAng="0" ptsTypes="AA">
                                      <p:cBhvr>
                                        <p:cTn id="28" dur="2000" fill="hold"/>
                                        <p:tgtEl>
                                          <p:spTgt spid="13"/>
                                        </p:tgtEl>
                                        <p:attrNameLst>
                                          <p:attrName>ppt_x</p:attrName>
                                          <p:attrName>ppt_y</p:attrName>
                                        </p:attrNameLst>
                                      </p:cBhvr>
                                      <p:rCtr x="3490" y="972"/>
                                    </p:animMotion>
                                  </p:childTnLst>
                                </p:cTn>
                              </p:par>
                              <p:par>
                                <p:cTn id="29" presetID="42" presetClass="path" presetSubtype="0" accel="50000" decel="50000" fill="hold" nodeType="withEffect">
                                  <p:stCondLst>
                                    <p:cond delay="0"/>
                                  </p:stCondLst>
                                  <p:childTnLst>
                                    <p:animMotion origin="layout" path="M 0.00069 -4.44444E-6 L -0.00122 0.04051 " pathEditMode="relative" rAng="0" ptsTypes="AA">
                                      <p:cBhvr>
                                        <p:cTn id="30" dur="2000" fill="hold"/>
                                        <p:tgtEl>
                                          <p:spTgt spid="18"/>
                                        </p:tgtEl>
                                        <p:attrNameLst>
                                          <p:attrName>ppt_x</p:attrName>
                                          <p:attrName>ppt_y</p:attrName>
                                        </p:attrNameLst>
                                      </p:cBhvr>
                                      <p:rCtr x="-104" y="2014"/>
                                    </p:animMotion>
                                  </p:childTnLst>
                                </p:cTn>
                              </p:par>
                              <p:par>
                                <p:cTn id="31" presetID="42" presetClass="path" presetSubtype="0" accel="50000" decel="50000" fill="hold" nodeType="withEffect">
                                  <p:stCondLst>
                                    <p:cond delay="0"/>
                                  </p:stCondLst>
                                  <p:childTnLst>
                                    <p:animMotion origin="layout" path="M -4.72222E-6 -1.48148E-6 L -0.00138 0.04051 " pathEditMode="relative" rAng="0" ptsTypes="AA">
                                      <p:cBhvr>
                                        <p:cTn id="32" dur="2000" fill="hold"/>
                                        <p:tgtEl>
                                          <p:spTgt spid="17"/>
                                        </p:tgtEl>
                                        <p:attrNameLst>
                                          <p:attrName>ppt_x</p:attrName>
                                          <p:attrName>ppt_y</p:attrName>
                                        </p:attrNameLst>
                                      </p:cBhvr>
                                      <p:rCtr x="-69" y="2014"/>
                                    </p:animMotion>
                                  </p:childTnLst>
                                </p:cTn>
                              </p:par>
                              <p:par>
                                <p:cTn id="33" presetID="50" presetClass="path" presetSubtype="0" accel="50000" decel="50000" fill="hold" nodeType="withEffect">
                                  <p:stCondLst>
                                    <p:cond delay="0"/>
                                  </p:stCondLst>
                                  <p:childTnLst>
                                    <p:animMotion origin="layout" path="M -1.11111E-6 0.00093 L 0.00972 0.00093 C 0.01493 0.00093 0.02118 0.05023 0.02118 0.09074 C 0.02118 0.1213 0.02222 0.14514 0.02222 0.17616 " pathEditMode="relative" rAng="0" ptsTypes="AAAA">
                                      <p:cBhvr>
                                        <p:cTn id="34" dur="2000" fill="hold"/>
                                        <p:tgtEl>
                                          <p:spTgt spid="16"/>
                                        </p:tgtEl>
                                        <p:attrNameLst>
                                          <p:attrName>ppt_x</p:attrName>
                                          <p:attrName>ppt_y</p:attrName>
                                        </p:attrNameLst>
                                      </p:cBhvr>
                                      <p:rCtr x="1111" y="8750"/>
                                    </p:animMotion>
                                  </p:childTnLst>
                                </p:cTn>
                              </p:par>
                            </p:childTnLst>
                          </p:cTn>
                        </p:par>
                        <p:par>
                          <p:cTn id="35" fill="hold">
                            <p:stCondLst>
                              <p:cond delay="2000"/>
                            </p:stCondLst>
                            <p:childTnLst>
                              <p:par>
                                <p:cTn id="36" presetID="10" presetClass="entr" presetSubtype="0" fill="hold" nodeType="afterEffect">
                                  <p:stCondLst>
                                    <p:cond delay="25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2750"/>
                            </p:stCondLst>
                            <p:childTnLst>
                              <p:par>
                                <p:cTn id="40" presetID="10" presetClass="entr" presetSubtype="0" fill="hold" nodeType="afterEffect">
                                  <p:stCondLst>
                                    <p:cond delay="25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500"/>
                                        <p:tgtEl>
                                          <p:spTgt spid="32"/>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1.66667E-6 4.44444E-6 L 0.05694 0.09861 " pathEditMode="relative" rAng="0" ptsTypes="AA">
                                      <p:cBhvr>
                                        <p:cTn id="46" dur="2000" fill="hold"/>
                                        <p:tgtEl>
                                          <p:spTgt spid="19"/>
                                        </p:tgtEl>
                                        <p:attrNameLst>
                                          <p:attrName>ppt_x</p:attrName>
                                          <p:attrName>ppt_y</p:attrName>
                                        </p:attrNameLst>
                                      </p:cBhvr>
                                      <p:rCtr x="2847" y="4931"/>
                                    </p:animMotion>
                                  </p:childTnLst>
                                </p:cTn>
                              </p:par>
                              <p:par>
                                <p:cTn id="47" presetID="42" presetClass="path" presetSubtype="0" accel="50000" decel="50000" fill="hold" nodeType="withEffect">
                                  <p:stCondLst>
                                    <p:cond delay="0"/>
                                  </p:stCondLst>
                                  <p:childTnLst>
                                    <p:animMotion origin="layout" path="M 2.5E-6 2.96296E-6 L 0.04739 0.12106 " pathEditMode="relative" rAng="0" ptsTypes="AA">
                                      <p:cBhvr>
                                        <p:cTn id="48" dur="2000" fill="hold"/>
                                        <p:tgtEl>
                                          <p:spTgt spid="20"/>
                                        </p:tgtEl>
                                        <p:attrNameLst>
                                          <p:attrName>ppt_x</p:attrName>
                                          <p:attrName>ppt_y</p:attrName>
                                        </p:attrNameLst>
                                      </p:cBhvr>
                                      <p:rCtr x="2361" y="6042"/>
                                    </p:animMotion>
                                  </p:childTnLst>
                                </p:cTn>
                              </p:par>
                              <p:par>
                                <p:cTn id="49" presetID="42" presetClass="path" presetSubtype="0" accel="50000" decel="50000" fill="hold" nodeType="withEffect">
                                  <p:stCondLst>
                                    <p:cond delay="0"/>
                                  </p:stCondLst>
                                  <p:childTnLst>
                                    <p:animMotion origin="layout" path="M -0.00069 -0.00185 L 0.01164 0.1169 " pathEditMode="relative" rAng="0" ptsTypes="AA">
                                      <p:cBhvr>
                                        <p:cTn id="50" dur="2000" fill="hold"/>
                                        <p:tgtEl>
                                          <p:spTgt spid="21"/>
                                        </p:tgtEl>
                                        <p:attrNameLst>
                                          <p:attrName>ppt_x</p:attrName>
                                          <p:attrName>ppt_y</p:attrName>
                                        </p:attrNameLst>
                                      </p:cBhvr>
                                      <p:rCtr x="608" y="5926"/>
                                    </p:animMotion>
                                  </p:childTnLst>
                                </p:cTn>
                              </p:par>
                              <p:par>
                                <p:cTn id="51" presetID="42" presetClass="path" presetSubtype="0" accel="50000" decel="50000" fill="hold" nodeType="withEffect">
                                  <p:stCondLst>
                                    <p:cond delay="0"/>
                                  </p:stCondLst>
                                  <p:childTnLst>
                                    <p:animMotion origin="layout" path="M 4.16667E-6 -4.07407E-6 L -0.03941 0.05787 " pathEditMode="relative" rAng="0" ptsTypes="AA">
                                      <p:cBhvr>
                                        <p:cTn id="52" dur="2000" fill="hold"/>
                                        <p:tgtEl>
                                          <p:spTgt spid="22"/>
                                        </p:tgtEl>
                                        <p:attrNameLst>
                                          <p:attrName>ppt_x</p:attrName>
                                          <p:attrName>ppt_y</p:attrName>
                                        </p:attrNameLst>
                                      </p:cBhvr>
                                      <p:rCtr x="-1979" y="2894"/>
                                    </p:animMotion>
                                  </p:childTnLst>
                                </p:cTn>
                              </p:par>
                              <p:par>
                                <p:cTn id="53" presetID="42" presetClass="path" presetSubtype="0" accel="50000" decel="50000" fill="hold" nodeType="withEffect">
                                  <p:stCondLst>
                                    <p:cond delay="0"/>
                                  </p:stCondLst>
                                  <p:childTnLst>
                                    <p:animMotion origin="layout" path="M -0.00885 -0.01667 L 0.02275 0.04745 " pathEditMode="relative" rAng="0" ptsTypes="AA">
                                      <p:cBhvr>
                                        <p:cTn id="54" dur="2000" fill="hold"/>
                                        <p:tgtEl>
                                          <p:spTgt spid="23"/>
                                        </p:tgtEl>
                                        <p:attrNameLst>
                                          <p:attrName>ppt_x</p:attrName>
                                          <p:attrName>ppt_y</p:attrName>
                                        </p:attrNameLst>
                                      </p:cBhvr>
                                      <p:rCtr x="1580" y="3194"/>
                                    </p:animMotion>
                                  </p:childTnLst>
                                </p:cTn>
                              </p:par>
                            </p:childTnLst>
                          </p:cTn>
                        </p:par>
                        <p:par>
                          <p:cTn id="55" fill="hold">
                            <p:stCondLst>
                              <p:cond delay="2000"/>
                            </p:stCondLst>
                            <p:childTnLst>
                              <p:par>
                                <p:cTn id="56" presetID="10" presetClass="entr" presetSubtype="0" fill="hold" nodeType="afterEffect">
                                  <p:stCondLst>
                                    <p:cond delay="25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childTnLst>
                                </p:cTn>
                              </p:par>
                            </p:childTnLst>
                          </p:cTn>
                        </p:par>
                        <p:par>
                          <p:cTn id="59" fill="hold">
                            <p:stCondLst>
                              <p:cond delay="2750"/>
                            </p:stCondLst>
                            <p:childTnLst>
                              <p:par>
                                <p:cTn id="60" presetID="10" presetClass="entr" presetSubtype="0" fill="hold" nodeType="afterEffect">
                                  <p:stCondLst>
                                    <p:cond delay="25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childTnLst>
                    </p:cTn>
                  </p:par>
                  <p:par>
                    <p:cTn id="63" fill="hold">
                      <p:stCondLst>
                        <p:cond delay="indefinite"/>
                      </p:stCondLst>
                      <p:childTnLst>
                        <p:par>
                          <p:cTn id="64" fill="hold">
                            <p:stCondLst>
                              <p:cond delay="0"/>
                            </p:stCondLst>
                            <p:childTnLst>
                              <p:par>
                                <p:cTn id="65" presetID="64" presetClass="path" presetSubtype="0" accel="50000" decel="50000" fill="hold" nodeType="clickEffect">
                                  <p:stCondLst>
                                    <p:cond delay="0"/>
                                  </p:stCondLst>
                                  <p:childTnLst>
                                    <p:animMotion origin="layout" path="M -1.94444E-6 -4.44444E-6 L -1.94444E-6 -0.25 " pathEditMode="relative" rAng="0" ptsTypes="AA">
                                      <p:cBhvr>
                                        <p:cTn id="66" dur="2000" fill="hold"/>
                                        <p:tgtEl>
                                          <p:spTgt spid="25"/>
                                        </p:tgtEl>
                                        <p:attrNameLst>
                                          <p:attrName>ppt_x</p:attrName>
                                          <p:attrName>ppt_y</p:attrName>
                                        </p:attrNameLst>
                                      </p:cBhvr>
                                      <p:rCtr x="0" y="-12500"/>
                                    </p:animMotion>
                                  </p:childTnLst>
                                </p:cTn>
                              </p:par>
                              <p:par>
                                <p:cTn id="67" presetID="64" presetClass="path" presetSubtype="0" accel="50000" decel="50000" fill="hold" nodeType="withEffect">
                                  <p:stCondLst>
                                    <p:cond delay="0"/>
                                  </p:stCondLst>
                                  <p:childTnLst>
                                    <p:animMotion origin="layout" path="M 3.33333E-6 1.48148E-6 L 3.33333E-6 -0.25 " pathEditMode="relative" rAng="0" ptsTypes="AA">
                                      <p:cBhvr>
                                        <p:cTn id="68" dur="2000" fill="hold"/>
                                        <p:tgtEl>
                                          <p:spTgt spid="31"/>
                                        </p:tgtEl>
                                        <p:attrNameLst>
                                          <p:attrName>ppt_x</p:attrName>
                                          <p:attrName>ppt_y</p:attrName>
                                        </p:attrNameLst>
                                      </p:cBhvr>
                                      <p:rCtr x="0" y="-12500"/>
                                    </p:animMotion>
                                  </p:childTnLst>
                                </p:cTn>
                              </p:par>
                              <p:par>
                                <p:cTn id="69" presetID="64" presetClass="path" presetSubtype="0" accel="50000" decel="50000" fill="hold" nodeType="withEffect">
                                  <p:stCondLst>
                                    <p:cond delay="0"/>
                                  </p:stCondLst>
                                  <p:childTnLst>
                                    <p:animMotion origin="layout" path="M 3.33333E-6 -4.07407E-6 L 3.33333E-6 -0.25 " pathEditMode="relative" rAng="0" ptsTypes="AA">
                                      <p:cBhvr>
                                        <p:cTn id="70" dur="2000" fill="hold"/>
                                        <p:tgtEl>
                                          <p:spTgt spid="26"/>
                                        </p:tgtEl>
                                        <p:attrNameLst>
                                          <p:attrName>ppt_x</p:attrName>
                                          <p:attrName>ppt_y</p:attrName>
                                        </p:attrNameLst>
                                      </p:cBhvr>
                                      <p:rCtr x="0" y="-12500"/>
                                    </p:animMotion>
                                  </p:childTnLst>
                                </p:cTn>
                              </p:par>
                              <p:par>
                                <p:cTn id="71" presetID="64" presetClass="path" presetSubtype="0" accel="50000" decel="50000" fill="hold" nodeType="withEffect">
                                  <p:stCondLst>
                                    <p:cond delay="0"/>
                                  </p:stCondLst>
                                  <p:childTnLst>
                                    <p:animMotion origin="layout" path="M -3.61111E-6 1.48148E-6 L -3.61111E-6 -0.25 " pathEditMode="relative" rAng="0" ptsTypes="AA">
                                      <p:cBhvr>
                                        <p:cTn id="72" dur="2000" fill="hold"/>
                                        <p:tgtEl>
                                          <p:spTgt spid="32"/>
                                        </p:tgtEl>
                                        <p:attrNameLst>
                                          <p:attrName>ppt_x</p:attrName>
                                          <p:attrName>ppt_y</p:attrName>
                                        </p:attrNameLst>
                                      </p:cBhvr>
                                      <p:rCtr x="0" y="-12500"/>
                                    </p:animMotion>
                                  </p:childTnLst>
                                </p:cTn>
                              </p:par>
                              <p:par>
                                <p:cTn id="73" presetID="64" presetClass="path" presetSubtype="0" accel="50000" decel="50000" fill="hold" nodeType="withEffect">
                                  <p:stCondLst>
                                    <p:cond delay="0"/>
                                  </p:stCondLst>
                                  <p:childTnLst>
                                    <p:animMotion origin="layout" path="M 3.33333E-6 -4.07407E-6 L 3.33333E-6 -0.25 " pathEditMode="relative" rAng="0" ptsTypes="AA">
                                      <p:cBhvr>
                                        <p:cTn id="74" dur="2000" fill="hold"/>
                                        <p:tgtEl>
                                          <p:spTgt spid="27"/>
                                        </p:tgtEl>
                                        <p:attrNameLst>
                                          <p:attrName>ppt_x</p:attrName>
                                          <p:attrName>ppt_y</p:attrName>
                                        </p:attrNameLst>
                                      </p:cBhvr>
                                      <p:rCtr x="0" y="-12500"/>
                                    </p:animMotion>
                                  </p:childTnLst>
                                </p:cTn>
                              </p:par>
                              <p:par>
                                <p:cTn id="75" presetID="64" presetClass="path" presetSubtype="0" accel="50000" decel="50000" fill="hold" nodeType="withEffect">
                                  <p:stCondLst>
                                    <p:cond delay="0"/>
                                  </p:stCondLst>
                                  <p:childTnLst>
                                    <p:animMotion origin="layout" path="M -5.55556E-7 1.48148E-6 L -5.55556E-7 -0.25 " pathEditMode="relative" rAng="0" ptsTypes="AA">
                                      <p:cBhvr>
                                        <p:cTn id="76" dur="2000" fill="hold"/>
                                        <p:tgtEl>
                                          <p:spTgt spid="33"/>
                                        </p:tgtEl>
                                        <p:attrNameLst>
                                          <p:attrName>ppt_x</p:attrName>
                                          <p:attrName>ppt_y</p:attrName>
                                        </p:attrNameLst>
                                      </p:cBhvr>
                                      <p:rCtr x="0" y="-12500"/>
                                    </p:animMotion>
                                  </p:childTnLst>
                                </p:cTn>
                              </p:par>
                              <p:par>
                                <p:cTn id="77" presetID="10" presetClass="exit" presetSubtype="0" fill="hold" nodeType="withEffect">
                                  <p:stCondLst>
                                    <p:cond delay="0"/>
                                  </p:stCondLst>
                                  <p:childTnLst>
                                    <p:animEffect transition="out" filter="fade">
                                      <p:cBhvr>
                                        <p:cTn id="78" dur="500"/>
                                        <p:tgtEl>
                                          <p:spTgt spid="9"/>
                                        </p:tgtEl>
                                      </p:cBhvr>
                                    </p:animEffect>
                                    <p:set>
                                      <p:cBhvr>
                                        <p:cTn id="79" dur="1" fill="hold">
                                          <p:stCondLst>
                                            <p:cond delay="499"/>
                                          </p:stCondLst>
                                        </p:cTn>
                                        <p:tgtEl>
                                          <p:spTgt spid="9"/>
                                        </p:tgtEl>
                                        <p:attrNameLst>
                                          <p:attrName>style.visibility</p:attrName>
                                        </p:attrNameLst>
                                      </p:cBhvr>
                                      <p:to>
                                        <p:strVal val="hidden"/>
                                      </p:to>
                                    </p:set>
                                  </p:childTnLst>
                                </p:cTn>
                              </p:par>
                              <p:par>
                                <p:cTn id="80" presetID="10" presetClass="exit" presetSubtype="0" fill="hold" nodeType="withEffect">
                                  <p:stCondLst>
                                    <p:cond delay="0"/>
                                  </p:stCondLst>
                                  <p:childTnLst>
                                    <p:animEffect transition="out" filter="fade">
                                      <p:cBhvr>
                                        <p:cTn id="81" dur="500"/>
                                        <p:tgtEl>
                                          <p:spTgt spid="10"/>
                                        </p:tgtEl>
                                      </p:cBhvr>
                                    </p:animEffect>
                                    <p:set>
                                      <p:cBhvr>
                                        <p:cTn id="82" dur="1" fill="hold">
                                          <p:stCondLst>
                                            <p:cond delay="499"/>
                                          </p:stCondLst>
                                        </p:cTn>
                                        <p:tgtEl>
                                          <p:spTgt spid="10"/>
                                        </p:tgtEl>
                                        <p:attrNameLst>
                                          <p:attrName>style.visibility</p:attrName>
                                        </p:attrNameLst>
                                      </p:cBhvr>
                                      <p:to>
                                        <p:strVal val="hidden"/>
                                      </p:to>
                                    </p:set>
                                  </p:childTnLst>
                                </p:cTn>
                              </p:par>
                              <p:par>
                                <p:cTn id="83" presetID="10" presetClass="exit" presetSubtype="0" fill="hold" nodeType="withEffect">
                                  <p:stCondLst>
                                    <p:cond delay="0"/>
                                  </p:stCondLst>
                                  <p:childTnLst>
                                    <p:animEffect transition="out" filter="fade">
                                      <p:cBhvr>
                                        <p:cTn id="84" dur="500"/>
                                        <p:tgtEl>
                                          <p:spTgt spid="11"/>
                                        </p:tgtEl>
                                      </p:cBhvr>
                                    </p:animEffect>
                                    <p:set>
                                      <p:cBhvr>
                                        <p:cTn id="85" dur="1" fill="hold">
                                          <p:stCondLst>
                                            <p:cond delay="499"/>
                                          </p:stCondLst>
                                        </p:cTn>
                                        <p:tgtEl>
                                          <p:spTgt spid="11"/>
                                        </p:tgtEl>
                                        <p:attrNameLst>
                                          <p:attrName>style.visibility</p:attrName>
                                        </p:attrNameLst>
                                      </p:cBhvr>
                                      <p:to>
                                        <p:strVal val="hidden"/>
                                      </p:to>
                                    </p:set>
                                  </p:childTnLst>
                                </p:cTn>
                              </p:par>
                              <p:par>
                                <p:cTn id="86" presetID="10" presetClass="exit" presetSubtype="0" fill="hold" nodeType="withEffect">
                                  <p:stCondLst>
                                    <p:cond delay="0"/>
                                  </p:stCondLst>
                                  <p:childTnLst>
                                    <p:animEffect transition="out" filter="fade">
                                      <p:cBhvr>
                                        <p:cTn id="87" dur="500"/>
                                        <p:tgtEl>
                                          <p:spTgt spid="12"/>
                                        </p:tgtEl>
                                      </p:cBhvr>
                                    </p:animEffect>
                                    <p:set>
                                      <p:cBhvr>
                                        <p:cTn id="88" dur="1" fill="hold">
                                          <p:stCondLst>
                                            <p:cond delay="499"/>
                                          </p:stCondLst>
                                        </p:cTn>
                                        <p:tgtEl>
                                          <p:spTgt spid="12"/>
                                        </p:tgtEl>
                                        <p:attrNameLst>
                                          <p:attrName>style.visibility</p:attrName>
                                        </p:attrNameLst>
                                      </p:cBhvr>
                                      <p:to>
                                        <p:strVal val="hidden"/>
                                      </p:to>
                                    </p:set>
                                  </p:childTnLst>
                                </p:cTn>
                              </p:par>
                              <p:par>
                                <p:cTn id="89" presetID="10" presetClass="exit" presetSubtype="0" fill="hold" nodeType="withEffect">
                                  <p:stCondLst>
                                    <p:cond delay="0"/>
                                  </p:stCondLst>
                                  <p:childTnLst>
                                    <p:animEffect transition="out" filter="fade">
                                      <p:cBhvr>
                                        <p:cTn id="90" dur="500"/>
                                        <p:tgtEl>
                                          <p:spTgt spid="14"/>
                                        </p:tgtEl>
                                      </p:cBhvr>
                                    </p:animEffect>
                                    <p:set>
                                      <p:cBhvr>
                                        <p:cTn id="91" dur="1" fill="hold">
                                          <p:stCondLst>
                                            <p:cond delay="499"/>
                                          </p:stCondLst>
                                        </p:cTn>
                                        <p:tgtEl>
                                          <p:spTgt spid="14"/>
                                        </p:tgtEl>
                                        <p:attrNameLst>
                                          <p:attrName>style.visibility</p:attrName>
                                        </p:attrNameLst>
                                      </p:cBhvr>
                                      <p:to>
                                        <p:strVal val="hidden"/>
                                      </p:to>
                                    </p:set>
                                  </p:childTnLst>
                                </p:cTn>
                              </p:par>
                              <p:par>
                                <p:cTn id="92" presetID="10" presetClass="exit" presetSubtype="0" fill="hold" nodeType="withEffect">
                                  <p:stCondLst>
                                    <p:cond delay="0"/>
                                  </p:stCondLst>
                                  <p:childTnLst>
                                    <p:animEffect transition="out" filter="fade">
                                      <p:cBhvr>
                                        <p:cTn id="93" dur="500"/>
                                        <p:tgtEl>
                                          <p:spTgt spid="15"/>
                                        </p:tgtEl>
                                      </p:cBhvr>
                                    </p:animEffect>
                                    <p:set>
                                      <p:cBhvr>
                                        <p:cTn id="94" dur="1" fill="hold">
                                          <p:stCondLst>
                                            <p:cond delay="499"/>
                                          </p:stCondLst>
                                        </p:cTn>
                                        <p:tgtEl>
                                          <p:spTgt spid="15"/>
                                        </p:tgtEl>
                                        <p:attrNameLst>
                                          <p:attrName>style.visibility</p:attrName>
                                        </p:attrNameLst>
                                      </p:cBhvr>
                                      <p:to>
                                        <p:strVal val="hidden"/>
                                      </p:to>
                                    </p:set>
                                  </p:childTnLst>
                                </p:cTn>
                              </p:par>
                              <p:par>
                                <p:cTn id="95" presetID="10" presetClass="exit" presetSubtype="0" fill="hold" nodeType="withEffect">
                                  <p:stCondLst>
                                    <p:cond delay="0"/>
                                  </p:stCondLst>
                                  <p:childTnLst>
                                    <p:animEffect transition="out" filter="fade">
                                      <p:cBhvr>
                                        <p:cTn id="96" dur="500"/>
                                        <p:tgtEl>
                                          <p:spTgt spid="13"/>
                                        </p:tgtEl>
                                      </p:cBhvr>
                                    </p:animEffect>
                                    <p:set>
                                      <p:cBhvr>
                                        <p:cTn id="97" dur="1" fill="hold">
                                          <p:stCondLst>
                                            <p:cond delay="499"/>
                                          </p:stCondLst>
                                        </p:cTn>
                                        <p:tgtEl>
                                          <p:spTgt spid="13"/>
                                        </p:tgtEl>
                                        <p:attrNameLst>
                                          <p:attrName>style.visibility</p:attrName>
                                        </p:attrNameLst>
                                      </p:cBhvr>
                                      <p:to>
                                        <p:strVal val="hidden"/>
                                      </p:to>
                                    </p:set>
                                  </p:childTnLst>
                                </p:cTn>
                              </p:par>
                              <p:par>
                                <p:cTn id="98" presetID="10" presetClass="exit" presetSubtype="0" fill="hold" nodeType="withEffect">
                                  <p:stCondLst>
                                    <p:cond delay="0"/>
                                  </p:stCondLst>
                                  <p:childTnLst>
                                    <p:animEffect transition="out" filter="fade">
                                      <p:cBhvr>
                                        <p:cTn id="99" dur="500"/>
                                        <p:tgtEl>
                                          <p:spTgt spid="18"/>
                                        </p:tgtEl>
                                      </p:cBhvr>
                                    </p:animEffect>
                                    <p:set>
                                      <p:cBhvr>
                                        <p:cTn id="100" dur="1" fill="hold">
                                          <p:stCondLst>
                                            <p:cond delay="499"/>
                                          </p:stCondLst>
                                        </p:cTn>
                                        <p:tgtEl>
                                          <p:spTgt spid="18"/>
                                        </p:tgtEl>
                                        <p:attrNameLst>
                                          <p:attrName>style.visibility</p:attrName>
                                        </p:attrNameLst>
                                      </p:cBhvr>
                                      <p:to>
                                        <p:strVal val="hidden"/>
                                      </p:to>
                                    </p:set>
                                  </p:childTnLst>
                                </p:cTn>
                              </p:par>
                              <p:par>
                                <p:cTn id="101" presetID="10" presetClass="exit" presetSubtype="0" fill="hold" nodeType="withEffect">
                                  <p:stCondLst>
                                    <p:cond delay="0"/>
                                  </p:stCondLst>
                                  <p:childTnLst>
                                    <p:animEffect transition="out" filter="fade">
                                      <p:cBhvr>
                                        <p:cTn id="102" dur="500"/>
                                        <p:tgtEl>
                                          <p:spTgt spid="17"/>
                                        </p:tgtEl>
                                      </p:cBhvr>
                                    </p:animEffect>
                                    <p:set>
                                      <p:cBhvr>
                                        <p:cTn id="103" dur="1" fill="hold">
                                          <p:stCondLst>
                                            <p:cond delay="499"/>
                                          </p:stCondLst>
                                        </p:cTn>
                                        <p:tgtEl>
                                          <p:spTgt spid="17"/>
                                        </p:tgtEl>
                                        <p:attrNameLst>
                                          <p:attrName>style.visibility</p:attrName>
                                        </p:attrNameLst>
                                      </p:cBhvr>
                                      <p:to>
                                        <p:strVal val="hidden"/>
                                      </p:to>
                                    </p:set>
                                  </p:childTnLst>
                                </p:cTn>
                              </p:par>
                              <p:par>
                                <p:cTn id="104" presetID="10" presetClass="exit" presetSubtype="0" fill="hold" nodeType="withEffect">
                                  <p:stCondLst>
                                    <p:cond delay="0"/>
                                  </p:stCondLst>
                                  <p:childTnLst>
                                    <p:animEffect transition="out" filter="fade">
                                      <p:cBhvr>
                                        <p:cTn id="105" dur="500"/>
                                        <p:tgtEl>
                                          <p:spTgt spid="16"/>
                                        </p:tgtEl>
                                      </p:cBhvr>
                                    </p:animEffect>
                                    <p:set>
                                      <p:cBhvr>
                                        <p:cTn id="106" dur="1" fill="hold">
                                          <p:stCondLst>
                                            <p:cond delay="499"/>
                                          </p:stCondLst>
                                        </p:cTn>
                                        <p:tgtEl>
                                          <p:spTgt spid="16"/>
                                        </p:tgtEl>
                                        <p:attrNameLst>
                                          <p:attrName>style.visibility</p:attrName>
                                        </p:attrNameLst>
                                      </p:cBhvr>
                                      <p:to>
                                        <p:strVal val="hidden"/>
                                      </p:to>
                                    </p:set>
                                  </p:childTnLst>
                                </p:cTn>
                              </p:par>
                              <p:par>
                                <p:cTn id="107" presetID="10" presetClass="exit" presetSubtype="0" fill="hold" nodeType="withEffect">
                                  <p:stCondLst>
                                    <p:cond delay="0"/>
                                  </p:stCondLst>
                                  <p:childTnLst>
                                    <p:animEffect transition="out" filter="fade">
                                      <p:cBhvr>
                                        <p:cTn id="108" dur="500"/>
                                        <p:tgtEl>
                                          <p:spTgt spid="19"/>
                                        </p:tgtEl>
                                      </p:cBhvr>
                                    </p:animEffect>
                                    <p:set>
                                      <p:cBhvr>
                                        <p:cTn id="109" dur="1" fill="hold">
                                          <p:stCondLst>
                                            <p:cond delay="499"/>
                                          </p:stCondLst>
                                        </p:cTn>
                                        <p:tgtEl>
                                          <p:spTgt spid="19"/>
                                        </p:tgtEl>
                                        <p:attrNameLst>
                                          <p:attrName>style.visibility</p:attrName>
                                        </p:attrNameLst>
                                      </p:cBhvr>
                                      <p:to>
                                        <p:strVal val="hidden"/>
                                      </p:to>
                                    </p:set>
                                  </p:childTnLst>
                                </p:cTn>
                              </p:par>
                              <p:par>
                                <p:cTn id="110" presetID="10" presetClass="exit" presetSubtype="0" fill="hold" nodeType="withEffect">
                                  <p:stCondLst>
                                    <p:cond delay="0"/>
                                  </p:stCondLst>
                                  <p:childTnLst>
                                    <p:animEffect transition="out" filter="fade">
                                      <p:cBhvr>
                                        <p:cTn id="111" dur="500"/>
                                        <p:tgtEl>
                                          <p:spTgt spid="20"/>
                                        </p:tgtEl>
                                      </p:cBhvr>
                                    </p:animEffect>
                                    <p:set>
                                      <p:cBhvr>
                                        <p:cTn id="112" dur="1" fill="hold">
                                          <p:stCondLst>
                                            <p:cond delay="499"/>
                                          </p:stCondLst>
                                        </p:cTn>
                                        <p:tgtEl>
                                          <p:spTgt spid="20"/>
                                        </p:tgtEl>
                                        <p:attrNameLst>
                                          <p:attrName>style.visibility</p:attrName>
                                        </p:attrNameLst>
                                      </p:cBhvr>
                                      <p:to>
                                        <p:strVal val="hidden"/>
                                      </p:to>
                                    </p:set>
                                  </p:childTnLst>
                                </p:cTn>
                              </p:par>
                              <p:par>
                                <p:cTn id="113" presetID="10" presetClass="exit" presetSubtype="0" fill="hold" nodeType="withEffect">
                                  <p:stCondLst>
                                    <p:cond delay="0"/>
                                  </p:stCondLst>
                                  <p:childTnLst>
                                    <p:animEffect transition="out" filter="fade">
                                      <p:cBhvr>
                                        <p:cTn id="114" dur="500"/>
                                        <p:tgtEl>
                                          <p:spTgt spid="21"/>
                                        </p:tgtEl>
                                      </p:cBhvr>
                                    </p:animEffect>
                                    <p:set>
                                      <p:cBhvr>
                                        <p:cTn id="115" dur="1" fill="hold">
                                          <p:stCondLst>
                                            <p:cond delay="499"/>
                                          </p:stCondLst>
                                        </p:cTn>
                                        <p:tgtEl>
                                          <p:spTgt spid="21"/>
                                        </p:tgtEl>
                                        <p:attrNameLst>
                                          <p:attrName>style.visibility</p:attrName>
                                        </p:attrNameLst>
                                      </p:cBhvr>
                                      <p:to>
                                        <p:strVal val="hidden"/>
                                      </p:to>
                                    </p:set>
                                  </p:childTnLst>
                                </p:cTn>
                              </p:par>
                              <p:par>
                                <p:cTn id="116" presetID="10" presetClass="exit" presetSubtype="0" fill="hold" nodeType="withEffect">
                                  <p:stCondLst>
                                    <p:cond delay="0"/>
                                  </p:stCondLst>
                                  <p:childTnLst>
                                    <p:animEffect transition="out" filter="fade">
                                      <p:cBhvr>
                                        <p:cTn id="117" dur="500"/>
                                        <p:tgtEl>
                                          <p:spTgt spid="22"/>
                                        </p:tgtEl>
                                      </p:cBhvr>
                                    </p:animEffect>
                                    <p:set>
                                      <p:cBhvr>
                                        <p:cTn id="118" dur="1" fill="hold">
                                          <p:stCondLst>
                                            <p:cond delay="499"/>
                                          </p:stCondLst>
                                        </p:cTn>
                                        <p:tgtEl>
                                          <p:spTgt spid="22"/>
                                        </p:tgtEl>
                                        <p:attrNameLst>
                                          <p:attrName>style.visibility</p:attrName>
                                        </p:attrNameLst>
                                      </p:cBhvr>
                                      <p:to>
                                        <p:strVal val="hidden"/>
                                      </p:to>
                                    </p:set>
                                  </p:childTnLst>
                                </p:cTn>
                              </p:par>
                              <p:par>
                                <p:cTn id="119" presetID="10" presetClass="exit" presetSubtype="0" fill="hold" nodeType="withEffect">
                                  <p:stCondLst>
                                    <p:cond delay="0"/>
                                  </p:stCondLst>
                                  <p:childTnLst>
                                    <p:animEffect transition="out" filter="fade">
                                      <p:cBhvr>
                                        <p:cTn id="120" dur="500"/>
                                        <p:tgtEl>
                                          <p:spTgt spid="23"/>
                                        </p:tgtEl>
                                      </p:cBhvr>
                                    </p:animEffect>
                                    <p:set>
                                      <p:cBhvr>
                                        <p:cTn id="121" dur="1" fill="hold">
                                          <p:stCondLst>
                                            <p:cond delay="499"/>
                                          </p:stCondLst>
                                        </p:cTn>
                                        <p:tgtEl>
                                          <p:spTgt spid="23"/>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500"/>
                                        <p:tgtEl>
                                          <p:spTgt spid="28"/>
                                        </p:tgtEl>
                                      </p:cBhvr>
                                    </p:animEffect>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34"/>
                                        </p:tgtEl>
                                        <p:attrNameLst>
                                          <p:attrName>style.visibility</p:attrName>
                                        </p:attrNameLst>
                                      </p:cBhvr>
                                      <p:to>
                                        <p:strVal val="visible"/>
                                      </p:to>
                                    </p:set>
                                    <p:animEffect transition="in" filter="fade">
                                      <p:cBhvr>
                                        <p:cTn id="131" dur="500"/>
                                        <p:tgtEl>
                                          <p:spTgt spid="34"/>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29"/>
                                        </p:tgtEl>
                                        <p:attrNameLst>
                                          <p:attrName>style.visibility</p:attrName>
                                        </p:attrNameLst>
                                      </p:cBhvr>
                                      <p:to>
                                        <p:strVal val="visible"/>
                                      </p:to>
                                    </p:set>
                                    <p:animEffect transition="in" filter="fade">
                                      <p:cBhvr>
                                        <p:cTn id="13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11F481B-8BB4-4DA3-BFDA-3EDECF27A856}"/>
              </a:ext>
            </a:extLst>
          </p:cNvPr>
          <p:cNvSpPr>
            <a:spLocks noGrp="1"/>
          </p:cNvSpPr>
          <p:nvPr>
            <p:ph type="body" sz="quarter" idx="11"/>
          </p:nvPr>
        </p:nvSpPr>
        <p:spPr/>
        <p:txBody>
          <a:bodyPr/>
          <a:lstStyle/>
          <a:p>
            <a:r>
              <a:rPr lang="en-GB" dirty="0"/>
              <a:t>08.02.21</a:t>
            </a:r>
          </a:p>
        </p:txBody>
      </p:sp>
      <p:pic>
        <p:nvPicPr>
          <p:cNvPr id="3" name="Picture 2">
            <a:extLst>
              <a:ext uri="{FF2B5EF4-FFF2-40B4-BE49-F238E27FC236}">
                <a16:creationId xmlns:a16="http://schemas.microsoft.com/office/drawing/2014/main" id="{6E5F903F-0758-47FB-BE4E-3528EFD49388}"/>
              </a:ext>
            </a:extLst>
          </p:cNvPr>
          <p:cNvPicPr/>
          <p:nvPr/>
        </p:nvPicPr>
        <p:blipFill>
          <a:blip r:embed="rId2"/>
          <a:stretch>
            <a:fillRect/>
          </a:stretch>
        </p:blipFill>
        <p:spPr>
          <a:xfrm>
            <a:off x="683568" y="1412776"/>
            <a:ext cx="6912768" cy="4032448"/>
          </a:xfrm>
          <a:prstGeom prst="rect">
            <a:avLst/>
          </a:prstGeom>
        </p:spPr>
      </p:pic>
    </p:spTree>
    <p:extLst>
      <p:ext uri="{BB962C8B-B14F-4D97-AF65-F5344CB8AC3E}">
        <p14:creationId xmlns:p14="http://schemas.microsoft.com/office/powerpoint/2010/main" val="1822871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13DB75-5657-4E71-BA61-458732732C65}"/>
              </a:ext>
            </a:extLst>
          </p:cNvPr>
          <p:cNvSpPr>
            <a:spLocks noGrp="1"/>
          </p:cNvSpPr>
          <p:nvPr>
            <p:ph type="body" sz="quarter" idx="11"/>
          </p:nvPr>
        </p:nvSpPr>
        <p:spPr/>
        <p:txBody>
          <a:bodyPr/>
          <a:lstStyle/>
          <a:p>
            <a:r>
              <a:rPr lang="en-GB" dirty="0"/>
              <a:t>08.02.21</a:t>
            </a:r>
          </a:p>
        </p:txBody>
      </p:sp>
      <p:pic>
        <p:nvPicPr>
          <p:cNvPr id="4" name="Picture 3">
            <a:extLst>
              <a:ext uri="{FF2B5EF4-FFF2-40B4-BE49-F238E27FC236}">
                <a16:creationId xmlns:a16="http://schemas.microsoft.com/office/drawing/2014/main" id="{8A83471B-DF67-4789-B5DA-BA1189443D31}"/>
              </a:ext>
            </a:extLst>
          </p:cNvPr>
          <p:cNvPicPr>
            <a:picLocks noChangeAspect="1"/>
          </p:cNvPicPr>
          <p:nvPr/>
        </p:nvPicPr>
        <p:blipFill>
          <a:blip r:embed="rId2"/>
          <a:stretch>
            <a:fillRect/>
          </a:stretch>
        </p:blipFill>
        <p:spPr>
          <a:xfrm>
            <a:off x="-108520" y="1196752"/>
            <a:ext cx="9276795" cy="3312368"/>
          </a:xfrm>
          <a:prstGeom prst="rect">
            <a:avLst/>
          </a:prstGeom>
        </p:spPr>
      </p:pic>
    </p:spTree>
    <p:extLst>
      <p:ext uri="{BB962C8B-B14F-4D97-AF65-F5344CB8AC3E}">
        <p14:creationId xmlns:p14="http://schemas.microsoft.com/office/powerpoint/2010/main" val="3456918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E5F2217-5D41-49A8-A09F-9F3911E06C10}"/>
              </a:ext>
            </a:extLst>
          </p:cNvPr>
          <p:cNvSpPr>
            <a:spLocks noGrp="1"/>
          </p:cNvSpPr>
          <p:nvPr>
            <p:ph type="body" sz="quarter" idx="11"/>
          </p:nvPr>
        </p:nvSpPr>
        <p:spPr/>
        <p:txBody>
          <a:bodyPr/>
          <a:lstStyle/>
          <a:p>
            <a:r>
              <a:rPr lang="en-GB" dirty="0"/>
              <a:t>08.02.21</a:t>
            </a:r>
          </a:p>
        </p:txBody>
      </p:sp>
      <p:pic>
        <p:nvPicPr>
          <p:cNvPr id="1026" name="Picture 2" descr="See the source image">
            <a:extLst>
              <a:ext uri="{FF2B5EF4-FFF2-40B4-BE49-F238E27FC236}">
                <a16:creationId xmlns:a16="http://schemas.microsoft.com/office/drawing/2014/main" id="{C6DF4CF3-DA81-475A-9B09-D7687C2FB1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49" y="92791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06D67985-7502-404D-B365-85963E4DB4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31" y="3645024"/>
            <a:ext cx="3004568" cy="191041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See the source image">
            <a:extLst>
              <a:ext uri="{FF2B5EF4-FFF2-40B4-BE49-F238E27FC236}">
                <a16:creationId xmlns:a16="http://schemas.microsoft.com/office/drawing/2014/main" id="{03C4E04A-AAE3-454E-93F6-580413105A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840" y="101146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See the source image">
            <a:extLst>
              <a:ext uri="{FF2B5EF4-FFF2-40B4-BE49-F238E27FC236}">
                <a16:creationId xmlns:a16="http://schemas.microsoft.com/office/drawing/2014/main" id="{0BDFCB20-F381-4A27-AC31-EF11A83157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49" y="196753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ee the source image">
            <a:extLst>
              <a:ext uri="{FF2B5EF4-FFF2-40B4-BE49-F238E27FC236}">
                <a16:creationId xmlns:a16="http://schemas.microsoft.com/office/drawing/2014/main" id="{0941FE73-0AE3-43EA-A5EA-5A5E0CEC17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8" y="196753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See the source image">
            <a:extLst>
              <a:ext uri="{FF2B5EF4-FFF2-40B4-BE49-F238E27FC236}">
                <a16:creationId xmlns:a16="http://schemas.microsoft.com/office/drawing/2014/main" id="{58C118B2-B1EB-4B41-8D79-900999FD3F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8935" y="4412748"/>
            <a:ext cx="3004568" cy="191041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See the source image">
            <a:extLst>
              <a:ext uri="{FF2B5EF4-FFF2-40B4-BE49-F238E27FC236}">
                <a16:creationId xmlns:a16="http://schemas.microsoft.com/office/drawing/2014/main" id="{A68F4481-556B-4754-8AAB-AC1A84B78C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4039" y="3953783"/>
            <a:ext cx="3004568" cy="191041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See the source image">
            <a:extLst>
              <a:ext uri="{FF2B5EF4-FFF2-40B4-BE49-F238E27FC236}">
                <a16:creationId xmlns:a16="http://schemas.microsoft.com/office/drawing/2014/main" id="{4FF5373D-4EA1-4429-8CF4-4D5F021635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0268" y="1044554"/>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See the source image">
            <a:extLst>
              <a:ext uri="{FF2B5EF4-FFF2-40B4-BE49-F238E27FC236}">
                <a16:creationId xmlns:a16="http://schemas.microsoft.com/office/drawing/2014/main" id="{3DB8E5B5-D41B-4711-9792-7F68157863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1297" y="101134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See the source image">
            <a:extLst>
              <a:ext uri="{FF2B5EF4-FFF2-40B4-BE49-F238E27FC236}">
                <a16:creationId xmlns:a16="http://schemas.microsoft.com/office/drawing/2014/main" id="{6391CCFC-C44F-4C5E-B092-7EA2744AA2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6150" y="101134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See the source image">
            <a:extLst>
              <a:ext uri="{FF2B5EF4-FFF2-40B4-BE49-F238E27FC236}">
                <a16:creationId xmlns:a16="http://schemas.microsoft.com/office/drawing/2014/main" id="{C911A6EA-6C7A-4A62-8845-AA2A816C1B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2230" y="2033029"/>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See the source image">
            <a:extLst>
              <a:ext uri="{FF2B5EF4-FFF2-40B4-BE49-F238E27FC236}">
                <a16:creationId xmlns:a16="http://schemas.microsoft.com/office/drawing/2014/main" id="{9BDDEC6C-B429-4E68-84F4-1845B64610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225" y="198364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See the source image">
            <a:extLst>
              <a:ext uri="{FF2B5EF4-FFF2-40B4-BE49-F238E27FC236}">
                <a16:creationId xmlns:a16="http://schemas.microsoft.com/office/drawing/2014/main" id="{B2E46C23-4E9C-4FE8-8C42-00807124A6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328" y="1950442"/>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See the source image">
            <a:extLst>
              <a:ext uri="{FF2B5EF4-FFF2-40B4-BE49-F238E27FC236}">
                <a16:creationId xmlns:a16="http://schemas.microsoft.com/office/drawing/2014/main" id="{C967EAC6-2775-4649-B6A8-E4E8668C57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7626" y="1028439"/>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See the source image">
            <a:extLst>
              <a:ext uri="{FF2B5EF4-FFF2-40B4-BE49-F238E27FC236}">
                <a16:creationId xmlns:a16="http://schemas.microsoft.com/office/drawing/2014/main" id="{D4A7626E-9058-4C76-A4B7-E3375310D6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199" y="1028439"/>
            <a:ext cx="936103" cy="939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47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0 L 0 0.25 E" pathEditMode="relative" ptsTypes="">
                                      <p:cBhvr>
                                        <p:cTn id="6" dur="2000" fill="hold"/>
                                        <p:tgtEl>
                                          <p:spTgt spid="17"/>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0 0 L 0 0.25 E" pathEditMode="relative" ptsTypes="">
                                      <p:cBhvr>
                                        <p:cTn id="10" dur="2000" fill="hold"/>
                                        <p:tgtEl>
                                          <p:spTgt spid="18"/>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nodeType="clickEffect">
                                  <p:stCondLst>
                                    <p:cond delay="0"/>
                                  </p:stCondLst>
                                  <p:childTnLst>
                                    <p:animMotion origin="layout" path="M 1.38889E-6 -3.7037E-6 L 1.38889E-6 0.25 " pathEditMode="relative" rAng="0" ptsTypes="AA">
                                      <p:cBhvr>
                                        <p:cTn id="14" dur="2000" fill="hold"/>
                                        <p:tgtEl>
                                          <p:spTgt spid="1026"/>
                                        </p:tgtEl>
                                        <p:attrNameLst>
                                          <p:attrName>ppt_x</p:attrName>
                                          <p:attrName>ppt_y</p:attrName>
                                        </p:attrNameLst>
                                      </p:cBhvr>
                                      <p:rCtr x="0" y="12500"/>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0 0 L 0 0.25 E" pathEditMode="relative" ptsTypes="">
                                      <p:cBhvr>
                                        <p:cTn id="18" dur="2000" fill="hold"/>
                                        <p:tgtEl>
                                          <p:spTgt spid="12"/>
                                        </p:tgtEl>
                                        <p:attrNameLst>
                                          <p:attrName>ppt_x</p:attrName>
                                          <p:attrName>ppt_y</p:attrName>
                                        </p:attrNameLst>
                                      </p:cBhvr>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nodeType="clickEffect">
                                  <p:stCondLst>
                                    <p:cond delay="0"/>
                                  </p:stCondLst>
                                  <p:childTnLst>
                                    <p:animMotion origin="layout" path="M 2.77778E-7 -3.33333E-6 L 0.06198 0.48982 " pathEditMode="relative" rAng="0" ptsTypes="AA">
                                      <p:cBhvr>
                                        <p:cTn id="22" dur="2000" fill="hold"/>
                                        <p:tgtEl>
                                          <p:spTgt spid="25"/>
                                        </p:tgtEl>
                                        <p:attrNameLst>
                                          <p:attrName>ppt_x</p:attrName>
                                          <p:attrName>ppt_y</p:attrName>
                                        </p:attrNameLst>
                                      </p:cBhvr>
                                      <p:rCtr x="3090" y="24491"/>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1.66667E-6 -2.22222E-6 L -0.00677 0.54653 " pathEditMode="relative" rAng="0" ptsTypes="AA">
                                      <p:cBhvr>
                                        <p:cTn id="26" dur="2000" fill="hold"/>
                                        <p:tgtEl>
                                          <p:spTgt spid="26"/>
                                        </p:tgtEl>
                                        <p:attrNameLst>
                                          <p:attrName>ppt_x</p:attrName>
                                          <p:attrName>ppt_y</p:attrName>
                                        </p:attrNameLst>
                                      </p:cBhvr>
                                      <p:rCtr x="-347" y="27315"/>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nodeType="clickEffect">
                                  <p:stCondLst>
                                    <p:cond delay="0"/>
                                  </p:stCondLst>
                                  <p:childTnLst>
                                    <p:animMotion origin="layout" path="M 3.88889E-6 -4.81481E-6 L 0.05121 0.44514 " pathEditMode="relative" rAng="0" ptsTypes="AA">
                                      <p:cBhvr>
                                        <p:cTn id="30" dur="2000" fill="hold"/>
                                        <p:tgtEl>
                                          <p:spTgt spid="28"/>
                                        </p:tgtEl>
                                        <p:attrNameLst>
                                          <p:attrName>ppt_x</p:attrName>
                                          <p:attrName>ppt_y</p:attrName>
                                        </p:attrNameLst>
                                      </p:cBhvr>
                                      <p:rCtr x="2552" y="22245"/>
                                    </p:animMotion>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nodeType="clickEffect">
                                  <p:stCondLst>
                                    <p:cond delay="0"/>
                                  </p:stCondLst>
                                  <p:childTnLst>
                                    <p:animMotion origin="layout" path="M 3.88889E-6 -2.22222E-6 L 0.0085 0.45209 " pathEditMode="relative" rAng="0" ptsTypes="AA">
                                      <p:cBhvr>
                                        <p:cTn id="34" dur="2000" fill="hold"/>
                                        <p:tgtEl>
                                          <p:spTgt spid="27"/>
                                        </p:tgtEl>
                                        <p:attrNameLst>
                                          <p:attrName>ppt_x</p:attrName>
                                          <p:attrName>ppt_y</p:attrName>
                                        </p:attrNameLst>
                                      </p:cBhvr>
                                      <p:rCtr x="417" y="22593"/>
                                    </p:animMotion>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nodeType="clickEffect">
                                  <p:stCondLst>
                                    <p:cond delay="0"/>
                                  </p:stCondLst>
                                  <p:childTnLst>
                                    <p:animMotion origin="layout" path="M 0 0 L 0 0.25 E" pathEditMode="relative" ptsTypes="">
                                      <p:cBhvr>
                                        <p:cTn id="38" dur="2000" fill="hold"/>
                                        <p:tgtEl>
                                          <p:spTgt spid="29"/>
                                        </p:tgtEl>
                                        <p:attrNameLst>
                                          <p:attrName>ppt_x</p:attrName>
                                          <p:attrName>ppt_y</p:attrName>
                                        </p:attrNameLst>
                                      </p:cBhvr>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nodeType="clickEffect">
                                  <p:stCondLst>
                                    <p:cond delay="0"/>
                                  </p:stCondLst>
                                  <p:childTnLst>
                                    <p:animMotion origin="layout" path="M -2.77778E-7 2.96296E-6 L 0.02222 0.35555 " pathEditMode="relative" rAng="0" ptsTypes="AA">
                                      <p:cBhvr>
                                        <p:cTn id="42" dur="2000" fill="hold"/>
                                        <p:tgtEl>
                                          <p:spTgt spid="32"/>
                                        </p:tgtEl>
                                        <p:attrNameLst>
                                          <p:attrName>ppt_x</p:attrName>
                                          <p:attrName>ppt_y</p:attrName>
                                        </p:attrNameLst>
                                      </p:cBhvr>
                                      <p:rCtr x="1111" y="17778"/>
                                    </p:animMotion>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5E-6 2.22222E-6 L 0.07882 0.26111 " pathEditMode="relative" rAng="0" ptsTypes="AA">
                                      <p:cBhvr>
                                        <p:cTn id="46" dur="2000" fill="hold"/>
                                        <p:tgtEl>
                                          <p:spTgt spid="30"/>
                                        </p:tgtEl>
                                        <p:attrNameLst>
                                          <p:attrName>ppt_x</p:attrName>
                                          <p:attrName>ppt_y</p:attrName>
                                        </p:attrNameLst>
                                      </p:cBhvr>
                                      <p:rCtr x="3941" y="13056"/>
                                    </p:animMotion>
                                  </p:childTnLst>
                                </p:cTn>
                              </p:par>
                            </p:childTnLst>
                          </p:cTn>
                        </p:par>
                      </p:childTnLst>
                    </p:cTn>
                  </p:par>
                  <p:par>
                    <p:cTn id="47" fill="hold">
                      <p:stCondLst>
                        <p:cond delay="indefinite"/>
                      </p:stCondLst>
                      <p:childTnLst>
                        <p:par>
                          <p:cTn id="48" fill="hold">
                            <p:stCondLst>
                              <p:cond delay="0"/>
                            </p:stCondLst>
                            <p:childTnLst>
                              <p:par>
                                <p:cTn id="49" presetID="42" presetClass="path" presetSubtype="0" accel="50000" decel="50000" fill="hold" nodeType="clickEffect">
                                  <p:stCondLst>
                                    <p:cond delay="0"/>
                                  </p:stCondLst>
                                  <p:childTnLst>
                                    <p:animMotion origin="layout" path="M 0.01303 -0.02662 L 0.08855 0.21504 " pathEditMode="relative" rAng="0" ptsTypes="AA">
                                      <p:cBhvr>
                                        <p:cTn id="50" dur="2000" fill="hold"/>
                                        <p:tgtEl>
                                          <p:spTgt spid="31"/>
                                        </p:tgtEl>
                                        <p:attrNameLst>
                                          <p:attrName>ppt_x</p:attrName>
                                          <p:attrName>ppt_y</p:attrName>
                                        </p:attrNameLst>
                                      </p:cBhvr>
                                      <p:rCtr x="3767" y="1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85DC502-3B95-4975-AD6B-62FECE065547}"/>
              </a:ext>
            </a:extLst>
          </p:cNvPr>
          <p:cNvSpPr>
            <a:spLocks noGrp="1"/>
          </p:cNvSpPr>
          <p:nvPr>
            <p:ph type="body" sz="quarter" idx="11"/>
          </p:nvPr>
        </p:nvSpPr>
        <p:spPr/>
        <p:txBody>
          <a:bodyPr/>
          <a:lstStyle/>
          <a:p>
            <a:endParaRPr lang="en-GB"/>
          </a:p>
        </p:txBody>
      </p:sp>
      <p:grpSp>
        <p:nvGrpSpPr>
          <p:cNvPr id="7" name="Group 6">
            <a:extLst>
              <a:ext uri="{FF2B5EF4-FFF2-40B4-BE49-F238E27FC236}">
                <a16:creationId xmlns:a16="http://schemas.microsoft.com/office/drawing/2014/main" id="{7B38AC33-DBD0-4C18-B126-9276A946DC3A}"/>
              </a:ext>
            </a:extLst>
          </p:cNvPr>
          <p:cNvGrpSpPr/>
          <p:nvPr/>
        </p:nvGrpSpPr>
        <p:grpSpPr>
          <a:xfrm>
            <a:off x="385333" y="927918"/>
            <a:ext cx="3425588" cy="4311559"/>
            <a:chOff x="385333" y="927918"/>
            <a:chExt cx="3425588" cy="4311559"/>
          </a:xfrm>
        </p:grpSpPr>
        <p:pic>
          <p:nvPicPr>
            <p:cNvPr id="3" name="Picture 2" descr="See the source image">
              <a:extLst>
                <a:ext uri="{FF2B5EF4-FFF2-40B4-BE49-F238E27FC236}">
                  <a16:creationId xmlns:a16="http://schemas.microsoft.com/office/drawing/2014/main" id="{16A4E0F7-4DDB-4B9E-A3F5-2B21FF3E3F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49" y="92791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See the source image">
              <a:extLst>
                <a:ext uri="{FF2B5EF4-FFF2-40B4-BE49-F238E27FC236}">
                  <a16:creationId xmlns:a16="http://schemas.microsoft.com/office/drawing/2014/main" id="{16F655C1-270B-4AA5-B319-AA78B122C9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926" y="430038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ee the source image">
              <a:extLst>
                <a:ext uri="{FF2B5EF4-FFF2-40B4-BE49-F238E27FC236}">
                  <a16:creationId xmlns:a16="http://schemas.microsoft.com/office/drawing/2014/main" id="{291A41C1-6822-4966-91E2-22892019B1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49" y="196753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See the source image">
              <a:extLst>
                <a:ext uri="{FF2B5EF4-FFF2-40B4-BE49-F238E27FC236}">
                  <a16:creationId xmlns:a16="http://schemas.microsoft.com/office/drawing/2014/main" id="{5C3D166F-2B17-469F-AC9E-68817B0BE3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333" y="313395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descr="See the source image">
              <a:extLst>
                <a:ext uri="{FF2B5EF4-FFF2-40B4-BE49-F238E27FC236}">
                  <a16:creationId xmlns:a16="http://schemas.microsoft.com/office/drawing/2014/main" id="{C40EA7BE-0249-4A18-A60D-BE07D0AB98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92791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See the source image">
              <a:extLst>
                <a:ext uri="{FF2B5EF4-FFF2-40B4-BE49-F238E27FC236}">
                  <a16:creationId xmlns:a16="http://schemas.microsoft.com/office/drawing/2014/main" id="{BECBA203-4DCF-4A49-8B1A-4A3D3C99CF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6149" y="430038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See the source image">
              <a:extLst>
                <a:ext uri="{FF2B5EF4-FFF2-40B4-BE49-F238E27FC236}">
                  <a16:creationId xmlns:a16="http://schemas.microsoft.com/office/drawing/2014/main" id="{6E9EF140-7178-4B1C-B396-AF4A178F8A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96753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See the source image">
              <a:extLst>
                <a:ext uri="{FF2B5EF4-FFF2-40B4-BE49-F238E27FC236}">
                  <a16:creationId xmlns:a16="http://schemas.microsoft.com/office/drawing/2014/main" id="{AD29CDB3-7386-4B3B-AC66-588B52C2BC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5556" y="313395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descr="See the source image">
              <a:extLst>
                <a:ext uri="{FF2B5EF4-FFF2-40B4-BE49-F238E27FC236}">
                  <a16:creationId xmlns:a16="http://schemas.microsoft.com/office/drawing/2014/main" id="{B688029A-6D68-4B49-8037-F1902CCDEF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8341" y="92791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See the source image">
              <a:extLst>
                <a:ext uri="{FF2B5EF4-FFF2-40B4-BE49-F238E27FC236}">
                  <a16:creationId xmlns:a16="http://schemas.microsoft.com/office/drawing/2014/main" id="{24968887-839B-46A5-8916-82B92393BD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4818" y="430038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 descr="See the source image">
              <a:extLst>
                <a:ext uri="{FF2B5EF4-FFF2-40B4-BE49-F238E27FC236}">
                  <a16:creationId xmlns:a16="http://schemas.microsoft.com/office/drawing/2014/main" id="{C503AEE9-FE50-4C4E-A2AF-BB11FC16FD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8341" y="196753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See the source image">
              <a:extLst>
                <a:ext uri="{FF2B5EF4-FFF2-40B4-BE49-F238E27FC236}">
                  <a16:creationId xmlns:a16="http://schemas.microsoft.com/office/drawing/2014/main" id="{D5A58972-4F73-473A-8ACC-11CF3863D0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4225" y="3133958"/>
              <a:ext cx="936103" cy="93909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3443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E5F2217-5D41-49A8-A09F-9F3911E06C10}"/>
              </a:ext>
            </a:extLst>
          </p:cNvPr>
          <p:cNvSpPr>
            <a:spLocks noGrp="1"/>
          </p:cNvSpPr>
          <p:nvPr>
            <p:ph type="body" sz="quarter" idx="11"/>
          </p:nvPr>
        </p:nvSpPr>
        <p:spPr/>
        <p:txBody>
          <a:bodyPr/>
          <a:lstStyle/>
          <a:p>
            <a:endParaRPr lang="en-GB"/>
          </a:p>
        </p:txBody>
      </p:sp>
      <p:pic>
        <p:nvPicPr>
          <p:cNvPr id="2050" name="Picture 2" descr="See the source image">
            <a:extLst>
              <a:ext uri="{FF2B5EF4-FFF2-40B4-BE49-F238E27FC236}">
                <a16:creationId xmlns:a16="http://schemas.microsoft.com/office/drawing/2014/main" id="{5AB73014-3BC5-4E1F-83B9-31EF6A6457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926" y="3429000"/>
            <a:ext cx="3333445" cy="232045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ee the source image">
            <a:extLst>
              <a:ext uri="{FF2B5EF4-FFF2-40B4-BE49-F238E27FC236}">
                <a16:creationId xmlns:a16="http://schemas.microsoft.com/office/drawing/2014/main" id="{664B2455-5E10-49E8-87B4-4EBC211F9B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8333" y="3545340"/>
            <a:ext cx="3333445" cy="232045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See the source image">
            <a:extLst>
              <a:ext uri="{FF2B5EF4-FFF2-40B4-BE49-F238E27FC236}">
                <a16:creationId xmlns:a16="http://schemas.microsoft.com/office/drawing/2014/main" id="{CAD6F65A-7DCC-4C2C-BBEF-C886090F40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274" y="101134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See the source image">
            <a:extLst>
              <a:ext uri="{FF2B5EF4-FFF2-40B4-BE49-F238E27FC236}">
                <a16:creationId xmlns:a16="http://schemas.microsoft.com/office/drawing/2014/main" id="{CB1016C1-0D2F-4E54-82A2-A55C59913F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6840" y="101146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See the source image">
            <a:extLst>
              <a:ext uri="{FF2B5EF4-FFF2-40B4-BE49-F238E27FC236}">
                <a16:creationId xmlns:a16="http://schemas.microsoft.com/office/drawing/2014/main" id="{7AD35316-A82A-4153-9E0D-7256622145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449" y="196753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See the source image">
            <a:extLst>
              <a:ext uri="{FF2B5EF4-FFF2-40B4-BE49-F238E27FC236}">
                <a16:creationId xmlns:a16="http://schemas.microsoft.com/office/drawing/2014/main" id="{5F0A8932-085E-4918-AEF0-D324A20867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8" y="1967533"/>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See the source image">
            <a:extLst>
              <a:ext uri="{FF2B5EF4-FFF2-40B4-BE49-F238E27FC236}">
                <a16:creationId xmlns:a16="http://schemas.microsoft.com/office/drawing/2014/main" id="{508F6641-F52D-4AAE-81BC-1E789149FA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0268" y="1044554"/>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See the source image">
            <a:extLst>
              <a:ext uri="{FF2B5EF4-FFF2-40B4-BE49-F238E27FC236}">
                <a16:creationId xmlns:a16="http://schemas.microsoft.com/office/drawing/2014/main" id="{2A845E29-CB7C-4F54-BEBF-E45E2AC970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1297" y="101134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descr="See the source image">
            <a:extLst>
              <a:ext uri="{FF2B5EF4-FFF2-40B4-BE49-F238E27FC236}">
                <a16:creationId xmlns:a16="http://schemas.microsoft.com/office/drawing/2014/main" id="{51EAB274-F93C-4A03-8FF9-4CF5F489DF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6150" y="101134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See the source image">
            <a:extLst>
              <a:ext uri="{FF2B5EF4-FFF2-40B4-BE49-F238E27FC236}">
                <a16:creationId xmlns:a16="http://schemas.microsoft.com/office/drawing/2014/main" id="{FE5CBEA0-2668-41B8-B222-F8CAA9EBD9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2230" y="2033029"/>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See the source image">
            <a:extLst>
              <a:ext uri="{FF2B5EF4-FFF2-40B4-BE49-F238E27FC236}">
                <a16:creationId xmlns:a16="http://schemas.microsoft.com/office/drawing/2014/main" id="{AE0E3E39-4CD2-4EA9-A6F2-5BB3625F81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225" y="1983648"/>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descr="See the source image">
            <a:extLst>
              <a:ext uri="{FF2B5EF4-FFF2-40B4-BE49-F238E27FC236}">
                <a16:creationId xmlns:a16="http://schemas.microsoft.com/office/drawing/2014/main" id="{78E03441-FB84-4F6E-82A7-36092242BB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6328" y="1950442"/>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2" descr="See the source image">
            <a:extLst>
              <a:ext uri="{FF2B5EF4-FFF2-40B4-BE49-F238E27FC236}">
                <a16:creationId xmlns:a16="http://schemas.microsoft.com/office/drawing/2014/main" id="{4E77DE0E-A1CC-42D9-956F-D2AEB7D153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7626" y="1028439"/>
            <a:ext cx="936103" cy="939094"/>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descr="See the source image">
            <a:extLst>
              <a:ext uri="{FF2B5EF4-FFF2-40B4-BE49-F238E27FC236}">
                <a16:creationId xmlns:a16="http://schemas.microsoft.com/office/drawing/2014/main" id="{31F61209-7843-444C-9D3A-FD14E7DE2F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199" y="1028439"/>
            <a:ext cx="936103" cy="939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662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0 L 0 0.25 E" pathEditMode="relative" ptsTypes="">
                                      <p:cBhvr>
                                        <p:cTn id="6" dur="2000" fill="hold"/>
                                        <p:tgtEl>
                                          <p:spTgt spid="22"/>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nodeType="clickEffect">
                                  <p:stCondLst>
                                    <p:cond delay="0"/>
                                  </p:stCondLst>
                                  <p:childTnLst>
                                    <p:animMotion origin="layout" path="M 0 0 L 0 0.25 E" pathEditMode="relative" ptsTypes="">
                                      <p:cBhvr>
                                        <p:cTn id="10" dur="2000" fill="hold"/>
                                        <p:tgtEl>
                                          <p:spTgt spid="33"/>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nodeType="clickEffect">
                                  <p:stCondLst>
                                    <p:cond delay="0"/>
                                  </p:stCondLst>
                                  <p:childTnLst>
                                    <p:animMotion origin="layout" path="M 8.33333E-7 -2.22222E-6 L 8.33333E-7 0.25 " pathEditMode="relative" rAng="0" ptsTypes="AA">
                                      <p:cBhvr>
                                        <p:cTn id="14" dur="2000" fill="hold"/>
                                        <p:tgtEl>
                                          <p:spTgt spid="20"/>
                                        </p:tgtEl>
                                        <p:attrNameLst>
                                          <p:attrName>ppt_x</p:attrName>
                                          <p:attrName>ppt_y</p:attrName>
                                        </p:attrNameLst>
                                      </p:cBhvr>
                                      <p:rCtr x="0" y="12500"/>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nodeType="clickEffect">
                                  <p:stCondLst>
                                    <p:cond delay="0"/>
                                  </p:stCondLst>
                                  <p:childTnLst>
                                    <p:animMotion origin="layout" path="M 0 0 L 0 0.25 E" pathEditMode="relative" ptsTypes="">
                                      <p:cBhvr>
                                        <p:cTn id="18" dur="2000" fill="hold"/>
                                        <p:tgtEl>
                                          <p:spTgt spid="21"/>
                                        </p:tgtEl>
                                        <p:attrNameLst>
                                          <p:attrName>ppt_x</p:attrName>
                                          <p:attrName>ppt_y</p:attrName>
                                        </p:attrNameLst>
                                      </p:cBhvr>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nodeType="clickEffect">
                                  <p:stCondLst>
                                    <p:cond delay="0"/>
                                  </p:stCondLst>
                                  <p:childTnLst>
                                    <p:animMotion origin="layout" path="M 2.77778E-7 -3.33333E-6 L -0.075 0.47662 " pathEditMode="relative" rAng="0" ptsTypes="AA">
                                      <p:cBhvr>
                                        <p:cTn id="22" dur="2000" fill="hold"/>
                                        <p:tgtEl>
                                          <p:spTgt spid="34"/>
                                        </p:tgtEl>
                                        <p:attrNameLst>
                                          <p:attrName>ppt_x</p:attrName>
                                          <p:attrName>ppt_y</p:attrName>
                                        </p:attrNameLst>
                                      </p:cBhvr>
                                      <p:rCtr x="-3750" y="23819"/>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0.11892 -0.12407 L -0.12569 0.42246 " pathEditMode="relative" rAng="0" ptsTypes="AA">
                                      <p:cBhvr>
                                        <p:cTn id="26" dur="2000" fill="hold"/>
                                        <p:tgtEl>
                                          <p:spTgt spid="35"/>
                                        </p:tgtEl>
                                        <p:attrNameLst>
                                          <p:attrName>ppt_x</p:attrName>
                                          <p:attrName>ppt_y</p:attrName>
                                        </p:attrNameLst>
                                      </p:cBhvr>
                                      <p:rCtr x="-347" y="27315"/>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nodeType="clickEffect">
                                  <p:stCondLst>
                                    <p:cond delay="0"/>
                                  </p:stCondLst>
                                  <p:childTnLst>
                                    <p:animMotion origin="layout" path="M 0.08125 -0.0662 L 0.13246 0.37894 " pathEditMode="relative" rAng="0" ptsTypes="AA">
                                      <p:cBhvr>
                                        <p:cTn id="30" dur="2000" fill="hold"/>
                                        <p:tgtEl>
                                          <p:spTgt spid="37"/>
                                        </p:tgtEl>
                                        <p:attrNameLst>
                                          <p:attrName>ppt_x</p:attrName>
                                          <p:attrName>ppt_y</p:attrName>
                                        </p:attrNameLst>
                                      </p:cBhvr>
                                      <p:rCtr x="2552" y="22245"/>
                                    </p:animMotion>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nodeType="clickEffect">
                                  <p:stCondLst>
                                    <p:cond delay="0"/>
                                  </p:stCondLst>
                                  <p:childTnLst>
                                    <p:animMotion origin="layout" path="M 3.88889E-6 -2.22222E-6 L 0.08819 0.4206 " pathEditMode="relative" rAng="0" ptsTypes="AA">
                                      <p:cBhvr>
                                        <p:cTn id="34" dur="2000" fill="hold"/>
                                        <p:tgtEl>
                                          <p:spTgt spid="36"/>
                                        </p:tgtEl>
                                        <p:attrNameLst>
                                          <p:attrName>ppt_x</p:attrName>
                                          <p:attrName>ppt_y</p:attrName>
                                        </p:attrNameLst>
                                      </p:cBhvr>
                                      <p:rCtr x="4410" y="21019"/>
                                    </p:animMotion>
                                  </p:childTnLst>
                                </p:cTn>
                              </p:par>
                            </p:childTnLst>
                          </p:cTn>
                        </p:par>
                      </p:childTnLst>
                    </p:cTn>
                  </p:par>
                  <p:par>
                    <p:cTn id="35" fill="hold">
                      <p:stCondLst>
                        <p:cond delay="indefinite"/>
                      </p:stCondLst>
                      <p:childTnLst>
                        <p:par>
                          <p:cTn id="36" fill="hold">
                            <p:stCondLst>
                              <p:cond delay="0"/>
                            </p:stCondLst>
                            <p:childTnLst>
                              <p:par>
                                <p:cTn id="37" presetID="42" presetClass="path" presetSubtype="0" accel="50000" decel="50000" fill="hold" nodeType="clickEffect">
                                  <p:stCondLst>
                                    <p:cond delay="0"/>
                                  </p:stCondLst>
                                  <p:childTnLst>
                                    <p:animMotion origin="layout" path="M 0 0 L 0 0.25 E" pathEditMode="relative" ptsTypes="">
                                      <p:cBhvr>
                                        <p:cTn id="38" dur="2000" fill="hold"/>
                                        <p:tgtEl>
                                          <p:spTgt spid="38"/>
                                        </p:tgtEl>
                                        <p:attrNameLst>
                                          <p:attrName>ppt_x</p:attrName>
                                          <p:attrName>ppt_y</p:attrName>
                                        </p:attrNameLst>
                                      </p:cBhvr>
                                    </p:animMotion>
                                  </p:childTnLst>
                                </p:cTn>
                              </p:par>
                            </p:childTnLst>
                          </p:cTn>
                        </p:par>
                      </p:childTnLst>
                    </p:cTn>
                  </p:par>
                  <p:par>
                    <p:cTn id="39" fill="hold">
                      <p:stCondLst>
                        <p:cond delay="indefinite"/>
                      </p:stCondLst>
                      <p:childTnLst>
                        <p:par>
                          <p:cTn id="40" fill="hold">
                            <p:stCondLst>
                              <p:cond delay="0"/>
                            </p:stCondLst>
                            <p:childTnLst>
                              <p:par>
                                <p:cTn id="41" presetID="42" presetClass="path" presetSubtype="0" accel="50000" decel="50000" fill="hold" nodeType="clickEffect">
                                  <p:stCondLst>
                                    <p:cond delay="0"/>
                                  </p:stCondLst>
                                  <p:childTnLst>
                                    <p:animMotion origin="layout" path="M -2.77778E-7 2.96296E-6 L 0.02222 0.35555 " pathEditMode="relative" rAng="0" ptsTypes="AA">
                                      <p:cBhvr>
                                        <p:cTn id="42" dur="2000" fill="hold"/>
                                        <p:tgtEl>
                                          <p:spTgt spid="41"/>
                                        </p:tgtEl>
                                        <p:attrNameLst>
                                          <p:attrName>ppt_x</p:attrName>
                                          <p:attrName>ppt_y</p:attrName>
                                        </p:attrNameLst>
                                      </p:cBhvr>
                                      <p:rCtr x="1111" y="17778"/>
                                    </p:animMotion>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5E-6 2.22222E-6 L 0.07882 0.26111 " pathEditMode="relative" rAng="0" ptsTypes="AA">
                                      <p:cBhvr>
                                        <p:cTn id="46" dur="2000" fill="hold"/>
                                        <p:tgtEl>
                                          <p:spTgt spid="39"/>
                                        </p:tgtEl>
                                        <p:attrNameLst>
                                          <p:attrName>ppt_x</p:attrName>
                                          <p:attrName>ppt_y</p:attrName>
                                        </p:attrNameLst>
                                      </p:cBhvr>
                                      <p:rCtr x="3941" y="13056"/>
                                    </p:animMotion>
                                  </p:childTnLst>
                                </p:cTn>
                              </p:par>
                            </p:childTnLst>
                          </p:cTn>
                        </p:par>
                      </p:childTnLst>
                    </p:cTn>
                  </p:par>
                  <p:par>
                    <p:cTn id="47" fill="hold">
                      <p:stCondLst>
                        <p:cond delay="indefinite"/>
                      </p:stCondLst>
                      <p:childTnLst>
                        <p:par>
                          <p:cTn id="48" fill="hold">
                            <p:stCondLst>
                              <p:cond delay="0"/>
                            </p:stCondLst>
                            <p:childTnLst>
                              <p:par>
                                <p:cTn id="49" presetID="42" presetClass="path" presetSubtype="0" accel="50000" decel="50000" fill="hold" nodeType="clickEffect">
                                  <p:stCondLst>
                                    <p:cond delay="0"/>
                                  </p:stCondLst>
                                  <p:childTnLst>
                                    <p:animMotion origin="layout" path="M -0.07812 0.21666 L -0.0026 0.45833 " pathEditMode="relative" rAng="0" ptsTypes="AA">
                                      <p:cBhvr>
                                        <p:cTn id="50" dur="2000" fill="hold"/>
                                        <p:tgtEl>
                                          <p:spTgt spid="40"/>
                                        </p:tgtEl>
                                        <p:attrNameLst>
                                          <p:attrName>ppt_x</p:attrName>
                                          <p:attrName>ppt_y</p:attrName>
                                        </p:attrNameLst>
                                      </p:cBhvr>
                                      <p:rCtr x="3767" y="1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85DC502-3B95-4975-AD6B-62FECE065547}"/>
              </a:ext>
            </a:extLst>
          </p:cNvPr>
          <p:cNvSpPr>
            <a:spLocks noGrp="1"/>
          </p:cNvSpPr>
          <p:nvPr>
            <p:ph type="body" sz="quarter" idx="11"/>
          </p:nvPr>
        </p:nvSpPr>
        <p:spPr/>
        <p:txBody>
          <a:bodyPr/>
          <a:lstStyle/>
          <a:p>
            <a:endParaRPr lang="en-GB"/>
          </a:p>
        </p:txBody>
      </p:sp>
      <p:grpSp>
        <p:nvGrpSpPr>
          <p:cNvPr id="8" name="Group 7">
            <a:extLst>
              <a:ext uri="{FF2B5EF4-FFF2-40B4-BE49-F238E27FC236}">
                <a16:creationId xmlns:a16="http://schemas.microsoft.com/office/drawing/2014/main" id="{AA960C86-9CAD-4485-B5F8-9E4789CCB3E8}"/>
              </a:ext>
            </a:extLst>
          </p:cNvPr>
          <p:cNvGrpSpPr/>
          <p:nvPr/>
        </p:nvGrpSpPr>
        <p:grpSpPr>
          <a:xfrm>
            <a:off x="385333" y="780759"/>
            <a:ext cx="3099315" cy="5391379"/>
            <a:chOff x="385333" y="780759"/>
            <a:chExt cx="3099315" cy="5391379"/>
          </a:xfrm>
        </p:grpSpPr>
        <p:pic>
          <p:nvPicPr>
            <p:cNvPr id="16" name="Picture 2" descr="See the source image">
              <a:extLst>
                <a:ext uri="{FF2B5EF4-FFF2-40B4-BE49-F238E27FC236}">
                  <a16:creationId xmlns:a16="http://schemas.microsoft.com/office/drawing/2014/main" id="{B5FC7602-0375-4CDA-AD4F-692C90D7F5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656" y="5299522"/>
              <a:ext cx="839020" cy="841701"/>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a:extLst>
                <a:ext uri="{FF2B5EF4-FFF2-40B4-BE49-F238E27FC236}">
                  <a16:creationId xmlns:a16="http://schemas.microsoft.com/office/drawing/2014/main" id="{2B3D673D-09DA-4813-9EAE-4CB5E22E2CDA}"/>
                </a:ext>
              </a:extLst>
            </p:cNvPr>
            <p:cNvGrpSpPr/>
            <p:nvPr/>
          </p:nvGrpSpPr>
          <p:grpSpPr>
            <a:xfrm>
              <a:off x="385333" y="780759"/>
              <a:ext cx="3099315" cy="4495509"/>
              <a:chOff x="385333" y="780759"/>
              <a:chExt cx="3099315" cy="4495509"/>
            </a:xfrm>
          </p:grpSpPr>
          <p:pic>
            <p:nvPicPr>
              <p:cNvPr id="3" name="Picture 2" descr="See the source image">
                <a:extLst>
                  <a:ext uri="{FF2B5EF4-FFF2-40B4-BE49-F238E27FC236}">
                    <a16:creationId xmlns:a16="http://schemas.microsoft.com/office/drawing/2014/main" id="{16A4E0F7-4DDB-4B9E-A3F5-2B21FF3E3F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333" y="787558"/>
                <a:ext cx="809697" cy="81228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See the source image">
                <a:extLst>
                  <a:ext uri="{FF2B5EF4-FFF2-40B4-BE49-F238E27FC236}">
                    <a16:creationId xmlns:a16="http://schemas.microsoft.com/office/drawing/2014/main" id="{16F655C1-270B-4AA5-B319-AA78B122C9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333" y="3509282"/>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ee the source image">
                <a:extLst>
                  <a:ext uri="{FF2B5EF4-FFF2-40B4-BE49-F238E27FC236}">
                    <a16:creationId xmlns:a16="http://schemas.microsoft.com/office/drawing/2014/main" id="{291A41C1-6822-4966-91E2-22892019B1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656" y="1663499"/>
                <a:ext cx="809697" cy="8122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See the source image">
                <a:extLst>
                  <a:ext uri="{FF2B5EF4-FFF2-40B4-BE49-F238E27FC236}">
                    <a16:creationId xmlns:a16="http://schemas.microsoft.com/office/drawing/2014/main" id="{5C3D166F-2B17-469F-AC9E-68817B0BE3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994" y="2539440"/>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See the source image">
                <a:extLst>
                  <a:ext uri="{FF2B5EF4-FFF2-40B4-BE49-F238E27FC236}">
                    <a16:creationId xmlns:a16="http://schemas.microsoft.com/office/drawing/2014/main" id="{1ED8E6B0-F7BD-4029-BFB3-CB2C6804A1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925" y="4385223"/>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See the source image">
                <a:extLst>
                  <a:ext uri="{FF2B5EF4-FFF2-40B4-BE49-F238E27FC236}">
                    <a16:creationId xmlns:a16="http://schemas.microsoft.com/office/drawing/2014/main" id="{A8280023-F665-4097-9B57-DCD55274EB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6073" y="2626542"/>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See the source image">
                <a:extLst>
                  <a:ext uri="{FF2B5EF4-FFF2-40B4-BE49-F238E27FC236}">
                    <a16:creationId xmlns:a16="http://schemas.microsoft.com/office/drawing/2014/main" id="{692FDD8D-9602-4BE6-99FA-1DA0B1BE6A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396" y="780759"/>
                <a:ext cx="809697" cy="812284"/>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See the source image">
                <a:extLst>
                  <a:ext uri="{FF2B5EF4-FFF2-40B4-BE49-F238E27FC236}">
                    <a16:creationId xmlns:a16="http://schemas.microsoft.com/office/drawing/2014/main" id="{ED84942C-5BEE-4DA6-8F99-91C3C95104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0734" y="1656700"/>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See the source image">
                <a:extLst>
                  <a:ext uri="{FF2B5EF4-FFF2-40B4-BE49-F238E27FC236}">
                    <a16:creationId xmlns:a16="http://schemas.microsoft.com/office/drawing/2014/main" id="{6434942A-D51A-4141-9AB7-7BFB043831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9665" y="3502483"/>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See the source image">
                <a:extLst>
                  <a:ext uri="{FF2B5EF4-FFF2-40B4-BE49-F238E27FC236}">
                    <a16:creationId xmlns:a16="http://schemas.microsoft.com/office/drawing/2014/main" id="{A4B93258-B705-4E98-B79C-232A8CFF07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396" y="4416782"/>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See the source image">
                <a:extLst>
                  <a:ext uri="{FF2B5EF4-FFF2-40B4-BE49-F238E27FC236}">
                    <a16:creationId xmlns:a16="http://schemas.microsoft.com/office/drawing/2014/main" id="{FA107DAE-2B26-48C9-84E6-86B40BC0D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54551">
                <a:off x="2616305" y="2644327"/>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See the source image">
                <a:extLst>
                  <a:ext uri="{FF2B5EF4-FFF2-40B4-BE49-F238E27FC236}">
                    <a16:creationId xmlns:a16="http://schemas.microsoft.com/office/drawing/2014/main" id="{7BD8ED1F-4AD9-476B-A8AC-BCD7447B80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54551">
                <a:off x="2645628" y="798544"/>
                <a:ext cx="809697" cy="812284"/>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See the source image">
                <a:extLst>
                  <a:ext uri="{FF2B5EF4-FFF2-40B4-BE49-F238E27FC236}">
                    <a16:creationId xmlns:a16="http://schemas.microsoft.com/office/drawing/2014/main" id="{2F40D2B2-CD62-4FB9-9D7D-E4C1AE5808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54551">
                <a:off x="2630966" y="1674485"/>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See the source image">
                <a:extLst>
                  <a:ext uri="{FF2B5EF4-FFF2-40B4-BE49-F238E27FC236}">
                    <a16:creationId xmlns:a16="http://schemas.microsoft.com/office/drawing/2014/main" id="{8C5B34D4-8788-47C7-93E8-6DBF605778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54551">
                <a:off x="2629897" y="3520268"/>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See the source image">
                <a:extLst>
                  <a:ext uri="{FF2B5EF4-FFF2-40B4-BE49-F238E27FC236}">
                    <a16:creationId xmlns:a16="http://schemas.microsoft.com/office/drawing/2014/main" id="{57163C39-60ED-4564-B254-8306A7DEC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54551">
                <a:off x="2645628" y="4434567"/>
                <a:ext cx="839020" cy="841701"/>
              </a:xfrm>
              <a:prstGeom prst="rect">
                <a:avLst/>
              </a:prstGeom>
              <a:noFill/>
              <a:extLst>
                <a:ext uri="{909E8E84-426E-40DD-AFC4-6F175D3DCCD1}">
                  <a14:hiddenFill xmlns:a14="http://schemas.microsoft.com/office/drawing/2010/main">
                    <a:solidFill>
                      <a:srgbClr val="FFFFFF"/>
                    </a:solidFill>
                  </a14:hiddenFill>
                </a:ext>
              </a:extLst>
            </p:spPr>
          </p:pic>
        </p:grpSp>
        <p:pic>
          <p:nvPicPr>
            <p:cNvPr id="35" name="Picture 2" descr="See the source image">
              <a:extLst>
                <a:ext uri="{FF2B5EF4-FFF2-40B4-BE49-F238E27FC236}">
                  <a16:creationId xmlns:a16="http://schemas.microsoft.com/office/drawing/2014/main" id="{6E789B38-3E55-43A2-9A33-5F45FC9E9E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9019" y="5299520"/>
              <a:ext cx="839020" cy="841701"/>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descr="See the source image">
              <a:extLst>
                <a:ext uri="{FF2B5EF4-FFF2-40B4-BE49-F238E27FC236}">
                  <a16:creationId xmlns:a16="http://schemas.microsoft.com/office/drawing/2014/main" id="{9DF8A5CC-1E17-4A8D-90F7-095F9B9244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4149" y="5330437"/>
              <a:ext cx="839020" cy="84170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27729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99B718A-65EA-483C-85F1-2B010567C5AD}"/>
              </a:ext>
            </a:extLst>
          </p:cNvPr>
          <p:cNvSpPr>
            <a:spLocks noGrp="1"/>
          </p:cNvSpPr>
          <p:nvPr>
            <p:ph type="body" sz="quarter" idx="11"/>
          </p:nvPr>
        </p:nvSpPr>
        <p:spPr/>
        <p:txBody>
          <a:bodyPr/>
          <a:lstStyle/>
          <a:p>
            <a:r>
              <a:rPr lang="en-GB" dirty="0"/>
              <a:t>08.02.21</a:t>
            </a:r>
          </a:p>
        </p:txBody>
      </p:sp>
      <p:sp>
        <p:nvSpPr>
          <p:cNvPr id="8" name="TextBox 7">
            <a:extLst>
              <a:ext uri="{FF2B5EF4-FFF2-40B4-BE49-F238E27FC236}">
                <a16:creationId xmlns:a16="http://schemas.microsoft.com/office/drawing/2014/main" id="{CE7598FB-02D7-4A7E-82A6-2FBA58143EC9}"/>
              </a:ext>
            </a:extLst>
          </p:cNvPr>
          <p:cNvSpPr txBox="1"/>
          <p:nvPr/>
        </p:nvSpPr>
        <p:spPr bwMode="auto">
          <a:xfrm>
            <a:off x="179512" y="725126"/>
            <a:ext cx="867123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a:spAutoFit/>
          </a:bodyPr>
          <a:lstStyle/>
          <a:p>
            <a:r>
              <a:rPr lang="en-GB" sz="2400" dirty="0">
                <a:latin typeface="Letter-join Plus 40" panose="02000505000000020003" pitchFamily="50" charset="0"/>
              </a:rPr>
              <a:t>Task 1: Pick 4 division sentences. Make, then draw the groups.</a:t>
            </a:r>
          </a:p>
          <a:p>
            <a:r>
              <a:rPr lang="en-GB" sz="2400" dirty="0">
                <a:latin typeface="Letter-join Plus 40" panose="02000505000000020003" pitchFamily="50" charset="0"/>
              </a:rPr>
              <a:t>Can you write the inverse (multiplication)?</a:t>
            </a:r>
          </a:p>
        </p:txBody>
      </p:sp>
      <p:sp>
        <p:nvSpPr>
          <p:cNvPr id="12" name="TextBox 11">
            <a:extLst>
              <a:ext uri="{FF2B5EF4-FFF2-40B4-BE49-F238E27FC236}">
                <a16:creationId xmlns:a16="http://schemas.microsoft.com/office/drawing/2014/main" id="{BF61F0B9-984E-4429-8AA2-6A9EEC1959A0}"/>
              </a:ext>
            </a:extLst>
          </p:cNvPr>
          <p:cNvSpPr txBox="1"/>
          <p:nvPr/>
        </p:nvSpPr>
        <p:spPr bwMode="auto">
          <a:xfrm>
            <a:off x="171140" y="3271398"/>
            <a:ext cx="867123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a:spAutoFit/>
          </a:bodyPr>
          <a:lstStyle/>
          <a:p>
            <a:endParaRPr lang="en-GB" sz="2400" dirty="0">
              <a:latin typeface="Letter-join Plus 40" panose="02000505000000020003" pitchFamily="50" charset="0"/>
            </a:endParaRPr>
          </a:p>
          <a:p>
            <a:r>
              <a:rPr lang="en-GB" sz="2400" dirty="0">
                <a:latin typeface="Letter-join Plus 40" panose="02000505000000020003" pitchFamily="50" charset="0"/>
              </a:rPr>
              <a:t>Task 2: Draw these beanbags, group them in two different ways, then write the number sentences to match.</a:t>
            </a:r>
          </a:p>
        </p:txBody>
      </p:sp>
      <p:pic>
        <p:nvPicPr>
          <p:cNvPr id="13" name="Picture 12">
            <a:extLst>
              <a:ext uri="{FF2B5EF4-FFF2-40B4-BE49-F238E27FC236}">
                <a16:creationId xmlns:a16="http://schemas.microsoft.com/office/drawing/2014/main" id="{B552E02F-395F-4491-B781-0F71B58368EF}"/>
              </a:ext>
            </a:extLst>
          </p:cNvPr>
          <p:cNvPicPr>
            <a:picLocks noChangeAspect="1"/>
          </p:cNvPicPr>
          <p:nvPr/>
        </p:nvPicPr>
        <p:blipFill>
          <a:blip r:embed="rId2"/>
          <a:stretch>
            <a:fillRect/>
          </a:stretch>
        </p:blipFill>
        <p:spPr>
          <a:xfrm>
            <a:off x="5913495" y="4190238"/>
            <a:ext cx="2937251" cy="2352189"/>
          </a:xfrm>
          <a:prstGeom prst="rect">
            <a:avLst/>
          </a:prstGeom>
        </p:spPr>
      </p:pic>
      <p:pic>
        <p:nvPicPr>
          <p:cNvPr id="5" name="Picture 4">
            <a:extLst>
              <a:ext uri="{FF2B5EF4-FFF2-40B4-BE49-F238E27FC236}">
                <a16:creationId xmlns:a16="http://schemas.microsoft.com/office/drawing/2014/main" id="{335F432F-8ADF-4AFC-A0F8-4F2E57C10DF4}"/>
              </a:ext>
            </a:extLst>
          </p:cNvPr>
          <p:cNvPicPr>
            <a:picLocks noChangeAspect="1"/>
          </p:cNvPicPr>
          <p:nvPr/>
        </p:nvPicPr>
        <p:blipFill>
          <a:blip r:embed="rId3"/>
          <a:stretch>
            <a:fillRect/>
          </a:stretch>
        </p:blipFill>
        <p:spPr>
          <a:xfrm>
            <a:off x="3036944" y="1522850"/>
            <a:ext cx="3479271" cy="2188945"/>
          </a:xfrm>
          <a:prstGeom prst="rect">
            <a:avLst/>
          </a:prstGeom>
        </p:spPr>
      </p:pic>
    </p:spTree>
    <p:extLst>
      <p:ext uri="{BB962C8B-B14F-4D97-AF65-F5344CB8AC3E}">
        <p14:creationId xmlns:p14="http://schemas.microsoft.com/office/powerpoint/2010/main" val="730975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1D29CE8-EE03-4C36-B68D-2A5009A705D3}"/>
              </a:ext>
            </a:extLst>
          </p:cNvPr>
          <p:cNvSpPr>
            <a:spLocks noGrp="1"/>
          </p:cNvSpPr>
          <p:nvPr>
            <p:ph type="body" sz="quarter" idx="11"/>
          </p:nvPr>
        </p:nvSpPr>
        <p:spPr/>
        <p:txBody>
          <a:bodyPr/>
          <a:lstStyle/>
          <a:p>
            <a:endParaRPr lang="en-GB"/>
          </a:p>
        </p:txBody>
      </p:sp>
      <p:pic>
        <p:nvPicPr>
          <p:cNvPr id="3" name="Picture 2">
            <a:extLst>
              <a:ext uri="{FF2B5EF4-FFF2-40B4-BE49-F238E27FC236}">
                <a16:creationId xmlns:a16="http://schemas.microsoft.com/office/drawing/2014/main" id="{15EA5079-0D90-44FE-A569-9048CF510E2B}"/>
              </a:ext>
            </a:extLst>
          </p:cNvPr>
          <p:cNvPicPr/>
          <p:nvPr/>
        </p:nvPicPr>
        <p:blipFill>
          <a:blip r:embed="rId2"/>
          <a:stretch>
            <a:fillRect/>
          </a:stretch>
        </p:blipFill>
        <p:spPr>
          <a:xfrm>
            <a:off x="1475656" y="1736812"/>
            <a:ext cx="5688632" cy="3384376"/>
          </a:xfrm>
          <a:prstGeom prst="rect">
            <a:avLst/>
          </a:prstGeom>
        </p:spPr>
      </p:pic>
    </p:spTree>
    <p:extLst>
      <p:ext uri="{BB962C8B-B14F-4D97-AF65-F5344CB8AC3E}">
        <p14:creationId xmlns:p14="http://schemas.microsoft.com/office/powerpoint/2010/main" val="884010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BCDCADA-1AD7-4249-9F88-C3DA7898EBB5}"/>
              </a:ext>
            </a:extLst>
          </p:cNvPr>
          <p:cNvSpPr>
            <a:spLocks noGrp="1"/>
          </p:cNvSpPr>
          <p:nvPr>
            <p:ph type="body" sz="quarter" idx="11"/>
          </p:nvPr>
        </p:nvSpPr>
        <p:spPr/>
        <p:txBody>
          <a:bodyPr/>
          <a:lstStyle/>
          <a:p>
            <a:endParaRPr lang="en-GB"/>
          </a:p>
        </p:txBody>
      </p:sp>
      <p:sp>
        <p:nvSpPr>
          <p:cNvPr id="4" name="TextBox 3">
            <a:extLst>
              <a:ext uri="{FF2B5EF4-FFF2-40B4-BE49-F238E27FC236}">
                <a16:creationId xmlns:a16="http://schemas.microsoft.com/office/drawing/2014/main" id="{DF8E8A3B-8E11-40E6-98B8-CD2B3D8EB9B3}"/>
              </a:ext>
            </a:extLst>
          </p:cNvPr>
          <p:cNvSpPr txBox="1"/>
          <p:nvPr/>
        </p:nvSpPr>
        <p:spPr bwMode="auto">
          <a:xfrm>
            <a:off x="336860" y="2028120"/>
            <a:ext cx="71154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a:spAutoFit/>
          </a:bodyPr>
          <a:lstStyle/>
          <a:p>
            <a:r>
              <a:rPr lang="en-GB" sz="2800" dirty="0">
                <a:latin typeface="Letter-join Plus 40" panose="02000505000000020003" pitchFamily="50" charset="0"/>
              </a:rPr>
              <a:t>Write the number sentences to match. </a:t>
            </a:r>
            <a:endParaRPr lang="en-GB" dirty="0"/>
          </a:p>
        </p:txBody>
      </p:sp>
      <p:sp>
        <p:nvSpPr>
          <p:cNvPr id="5" name="TextBox 4">
            <a:extLst>
              <a:ext uri="{FF2B5EF4-FFF2-40B4-BE49-F238E27FC236}">
                <a16:creationId xmlns:a16="http://schemas.microsoft.com/office/drawing/2014/main" id="{A8976A33-E91A-40F9-8C8F-0444F05CC98F}"/>
              </a:ext>
            </a:extLst>
          </p:cNvPr>
          <p:cNvSpPr txBox="1"/>
          <p:nvPr/>
        </p:nvSpPr>
        <p:spPr bwMode="auto">
          <a:xfrm>
            <a:off x="323528" y="1052736"/>
            <a:ext cx="79928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a:spAutoFit/>
          </a:bodyPr>
          <a:lstStyle/>
          <a:p>
            <a:r>
              <a:rPr lang="en-GB" sz="2800" b="1" u="sng" dirty="0">
                <a:latin typeface="Letter-join Plus 40" panose="02000505000000020003" pitchFamily="50" charset="0"/>
              </a:rPr>
              <a:t>Challenge: </a:t>
            </a:r>
            <a:r>
              <a:rPr lang="en-GB" sz="2800" dirty="0">
                <a:latin typeface="Letter-join Plus 40" panose="02000505000000020003" pitchFamily="50" charset="0"/>
              </a:rPr>
              <a:t>Make a poster showing equal groups that you might find around you. </a:t>
            </a:r>
            <a:endParaRPr lang="en-GB" dirty="0"/>
          </a:p>
        </p:txBody>
      </p:sp>
      <p:pic>
        <p:nvPicPr>
          <p:cNvPr id="6" name="Picture 5">
            <a:extLst>
              <a:ext uri="{FF2B5EF4-FFF2-40B4-BE49-F238E27FC236}">
                <a16:creationId xmlns:a16="http://schemas.microsoft.com/office/drawing/2014/main" id="{BC48D4C8-5F6E-4BC7-B21F-FB90549E62B9}"/>
              </a:ext>
            </a:extLst>
          </p:cNvPr>
          <p:cNvPicPr>
            <a:picLocks noChangeAspect="1"/>
          </p:cNvPicPr>
          <p:nvPr/>
        </p:nvPicPr>
        <p:blipFill>
          <a:blip r:embed="rId2"/>
          <a:stretch>
            <a:fillRect/>
          </a:stretch>
        </p:blipFill>
        <p:spPr>
          <a:xfrm>
            <a:off x="899592" y="2804031"/>
            <a:ext cx="2216811" cy="1434632"/>
          </a:xfrm>
          <a:prstGeom prst="rect">
            <a:avLst/>
          </a:prstGeom>
        </p:spPr>
      </p:pic>
      <p:pic>
        <p:nvPicPr>
          <p:cNvPr id="7" name="Picture 2" descr="See the source image">
            <a:extLst>
              <a:ext uri="{FF2B5EF4-FFF2-40B4-BE49-F238E27FC236}">
                <a16:creationId xmlns:a16="http://schemas.microsoft.com/office/drawing/2014/main" id="{278F67FE-EE65-4869-9A4F-B52017DB71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7997" y="4478548"/>
            <a:ext cx="2794354" cy="108988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See the source image">
            <a:extLst>
              <a:ext uri="{FF2B5EF4-FFF2-40B4-BE49-F238E27FC236}">
                <a16:creationId xmlns:a16="http://schemas.microsoft.com/office/drawing/2014/main" id="{AA191C5E-0B96-42D0-B6A2-11D891ED5A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7536" y="2980168"/>
            <a:ext cx="2216811" cy="12772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9926BD30-B7B6-41B1-A38A-4F2374A623EF}"/>
              </a:ext>
            </a:extLst>
          </p:cNvPr>
          <p:cNvPicPr>
            <a:picLocks noChangeAspect="1"/>
          </p:cNvPicPr>
          <p:nvPr/>
        </p:nvPicPr>
        <p:blipFill>
          <a:blip r:embed="rId5"/>
          <a:stretch>
            <a:fillRect/>
          </a:stretch>
        </p:blipFill>
        <p:spPr>
          <a:xfrm>
            <a:off x="5474665" y="4680396"/>
            <a:ext cx="2442092" cy="888033"/>
          </a:xfrm>
          <a:prstGeom prst="rect">
            <a:avLst/>
          </a:prstGeom>
        </p:spPr>
      </p:pic>
    </p:spTree>
    <p:extLst>
      <p:ext uri="{BB962C8B-B14F-4D97-AF65-F5344CB8AC3E}">
        <p14:creationId xmlns:p14="http://schemas.microsoft.com/office/powerpoint/2010/main" val="3378988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886BE11-9CC9-4417-808B-ADF85343B884}"/>
              </a:ext>
            </a:extLst>
          </p:cNvPr>
          <p:cNvSpPr>
            <a:spLocks noGrp="1"/>
          </p:cNvSpPr>
          <p:nvPr>
            <p:ph type="body" sz="quarter" idx="11"/>
          </p:nvPr>
        </p:nvSpPr>
        <p:spPr/>
        <p:txBody>
          <a:bodyPr/>
          <a:lstStyle/>
          <a:p>
            <a:r>
              <a:rPr lang="en-GB" dirty="0"/>
              <a:t>Plenary                                              08.02.21</a:t>
            </a:r>
          </a:p>
        </p:txBody>
      </p:sp>
      <p:pic>
        <p:nvPicPr>
          <p:cNvPr id="4" name="Picture 3">
            <a:extLst>
              <a:ext uri="{FF2B5EF4-FFF2-40B4-BE49-F238E27FC236}">
                <a16:creationId xmlns:a16="http://schemas.microsoft.com/office/drawing/2014/main" id="{5C3B1A36-0CDA-4983-A8DF-834DDFE11452}"/>
              </a:ext>
            </a:extLst>
          </p:cNvPr>
          <p:cNvPicPr>
            <a:picLocks noChangeAspect="1"/>
          </p:cNvPicPr>
          <p:nvPr/>
        </p:nvPicPr>
        <p:blipFill>
          <a:blip r:embed="rId2"/>
          <a:stretch>
            <a:fillRect/>
          </a:stretch>
        </p:blipFill>
        <p:spPr>
          <a:xfrm>
            <a:off x="467544" y="1052736"/>
            <a:ext cx="5976664" cy="4007082"/>
          </a:xfrm>
          <a:prstGeom prst="rect">
            <a:avLst/>
          </a:prstGeom>
        </p:spPr>
      </p:pic>
    </p:spTree>
    <p:extLst>
      <p:ext uri="{BB962C8B-B14F-4D97-AF65-F5344CB8AC3E}">
        <p14:creationId xmlns:p14="http://schemas.microsoft.com/office/powerpoint/2010/main" val="3435118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0CB430-13DF-491D-B3EA-4C063B04DB53}"/>
              </a:ext>
            </a:extLst>
          </p:cNvPr>
          <p:cNvSpPr>
            <a:spLocks noGrp="1"/>
          </p:cNvSpPr>
          <p:nvPr>
            <p:ph type="body" sz="quarter" idx="11"/>
          </p:nvPr>
        </p:nvSpPr>
        <p:spPr/>
        <p:txBody>
          <a:bodyPr/>
          <a:lstStyle/>
          <a:p>
            <a:r>
              <a:rPr lang="en-GB" dirty="0"/>
              <a:t>09.02.21</a:t>
            </a:r>
          </a:p>
        </p:txBody>
      </p:sp>
      <p:sp>
        <p:nvSpPr>
          <p:cNvPr id="3" name="Content Placeholder 2">
            <a:extLst>
              <a:ext uri="{FF2B5EF4-FFF2-40B4-BE49-F238E27FC236}">
                <a16:creationId xmlns:a16="http://schemas.microsoft.com/office/drawing/2014/main" id="{730391AA-D4EF-4E1A-B953-65453E0E3E8D}"/>
              </a:ext>
            </a:extLst>
          </p:cNvPr>
          <p:cNvSpPr txBox="1">
            <a:spLocks/>
          </p:cNvSpPr>
          <p:nvPr/>
        </p:nvSpPr>
        <p:spPr>
          <a:xfrm>
            <a:off x="251520" y="2348880"/>
            <a:ext cx="8784976" cy="4351338"/>
          </a:xfrm>
          <a:prstGeom prst="rect">
            <a:avLst/>
          </a:prstGeom>
        </p:spPr>
        <p:txBody>
          <a:bodyPr>
            <a:normAutofit/>
          </a:bodyPr>
          <a:lstStyle>
            <a:lvl1pPr marL="342900" indent="-342900" algn="l" rtl="0" fontAlgn="base">
              <a:spcBef>
                <a:spcPct val="20000"/>
              </a:spcBef>
              <a:spcAft>
                <a:spcPct val="0"/>
              </a:spcAft>
              <a:buClr>
                <a:schemeClr val="tx2"/>
              </a:buClr>
              <a:buFont typeface="Arial" panose="020B0604020202020204" pitchFamily="34" charset="0"/>
              <a:defRPr sz="2800">
                <a:solidFill>
                  <a:schemeClr val="tx1"/>
                </a:solidFill>
                <a:latin typeface="Myriad Pro" charset="0"/>
                <a:ea typeface="Myriad Pro" charset="0"/>
                <a:cs typeface="Myriad Pro" charset="0"/>
              </a:defRPr>
            </a:lvl1pPr>
            <a:lvl2pPr marL="742950" indent="-285750" algn="l" rtl="0" fontAlgn="base">
              <a:spcBef>
                <a:spcPct val="20000"/>
              </a:spcBef>
              <a:spcAft>
                <a:spcPct val="0"/>
              </a:spcAft>
              <a:buClr>
                <a:srgbClr val="82CBDD"/>
              </a:buClr>
              <a:buFont typeface="Arial" panose="020B0604020202020204" pitchFamily="34" charset="0"/>
              <a:buChar char="●"/>
              <a:defRPr sz="2400">
                <a:solidFill>
                  <a:schemeClr val="tx1"/>
                </a:solidFill>
                <a:latin typeface="Myriad Pro" charset="0"/>
                <a:ea typeface="Myriad Pro" charset="0"/>
                <a:cs typeface="Myriad Pro" charset="0"/>
              </a:defRPr>
            </a:lvl2pPr>
            <a:lvl3pPr marL="1143000" indent="-228600" algn="l" rtl="0" fontAlgn="base">
              <a:spcBef>
                <a:spcPct val="20000"/>
              </a:spcBef>
              <a:spcAft>
                <a:spcPct val="0"/>
              </a:spcAft>
              <a:buClr>
                <a:srgbClr val="00628C"/>
              </a:buClr>
              <a:buFont typeface="Arial" panose="020B0604020202020204" pitchFamily="34" charset="0"/>
              <a:buChar char="–"/>
              <a:defRPr sz="2000">
                <a:solidFill>
                  <a:schemeClr val="tx1"/>
                </a:solidFill>
                <a:latin typeface="Myriad Pro" charset="0"/>
                <a:ea typeface="Myriad Pro" charset="0"/>
                <a:cs typeface="Myriad Pro" charset="0"/>
              </a:defRPr>
            </a:lvl3pPr>
            <a:lvl4pPr marL="1600200" indent="-228600" algn="l" rtl="0" fontAlgn="base">
              <a:spcBef>
                <a:spcPct val="20000"/>
              </a:spcBef>
              <a:spcAft>
                <a:spcPct val="0"/>
              </a:spcAft>
              <a:buClr>
                <a:schemeClr val="accent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4pPr>
            <a:lvl5pPr marL="2057400" indent="-228600" algn="l" rtl="0" fontAlgn="base">
              <a:spcBef>
                <a:spcPct val="20000"/>
              </a:spcBef>
              <a:spcAft>
                <a:spcPct val="0"/>
              </a:spcAft>
              <a:buClr>
                <a:schemeClr val="tx2"/>
              </a:buClr>
              <a:buFont typeface="Arial" panose="020B0604020202020204" pitchFamily="34" charset="0"/>
              <a:buChar char="●"/>
              <a:defRPr sz="1900">
                <a:solidFill>
                  <a:schemeClr val="tx1"/>
                </a:solidFill>
                <a:latin typeface="+mn-lt"/>
                <a:ea typeface="Myriad Pro" panose="020B0503030403020204" pitchFamily="34" charset="0"/>
                <a:cs typeface="Myriad Pro" panose="020B0503030403020204" pitchFamily="34" charset="0"/>
              </a:defRPr>
            </a:lvl5pPr>
            <a:lvl6pPr marL="25146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6pPr>
            <a:lvl7pPr marL="29718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7pPr>
            <a:lvl8pPr marL="34290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8pPr>
            <a:lvl9pPr marL="3886200" indent="-228600" algn="l" rtl="0" eaLnBrk="1" fontAlgn="base" hangingPunct="1">
              <a:spcBef>
                <a:spcPct val="20000"/>
              </a:spcBef>
              <a:spcAft>
                <a:spcPct val="0"/>
              </a:spcAft>
              <a:buClr>
                <a:schemeClr val="tx2"/>
              </a:buClr>
              <a:buFont typeface="Arial" charset="0"/>
              <a:buChar char="●"/>
              <a:defRPr sz="1900">
                <a:solidFill>
                  <a:schemeClr val="tx1"/>
                </a:solidFill>
                <a:latin typeface="+mn-lt"/>
              </a:defRPr>
            </a:lvl9pPr>
          </a:lstStyle>
          <a:p>
            <a:pPr marL="0" indent="0" eaLnBrk="1" hangingPunct="1"/>
            <a:r>
              <a:rPr lang="en-GB" sz="4000" kern="0" dirty="0">
                <a:latin typeface="Letter-join Plus 40" panose="02000505000000020003" pitchFamily="50" charset="0"/>
              </a:rPr>
              <a:t>Steps to Success:</a:t>
            </a:r>
          </a:p>
          <a:p>
            <a:pPr marL="457200" indent="-457200">
              <a:lnSpc>
                <a:spcPct val="107000"/>
              </a:lnSpc>
              <a:spcAft>
                <a:spcPts val="800"/>
              </a:spcAft>
              <a:buFont typeface="Arial" panose="020B0604020202020204" pitchFamily="34" charset="0"/>
              <a:buChar char="•"/>
            </a:pPr>
            <a:r>
              <a:rPr lang="en-US" dirty="0">
                <a:effectLst/>
                <a:latin typeface="Letter-join Plus 40" panose="02000505000000020003" pitchFamily="50" charset="0"/>
                <a:ea typeface="Calibri" panose="020F0502020204030204" pitchFamily="34" charset="0"/>
                <a:cs typeface="Arabic Typesetting" panose="03020402040406030203" pitchFamily="66" charset="-78"/>
              </a:rPr>
              <a:t>I can put objects into equal groups</a:t>
            </a:r>
            <a:endParaRPr lang="en-GB" dirty="0">
              <a:effectLst/>
              <a:latin typeface="Letter-join Plus 40" panose="02000505000000020003" pitchFamily="50"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Arial" panose="020B0604020202020204" pitchFamily="34" charset="0"/>
              <a:buChar char="•"/>
            </a:pPr>
            <a:r>
              <a:rPr lang="en-US" dirty="0">
                <a:effectLst/>
                <a:latin typeface="Letter-join Plus 40" panose="02000505000000020003" pitchFamily="50" charset="0"/>
                <a:ea typeface="Calibri" panose="020F0502020204030204" pitchFamily="34" charset="0"/>
                <a:cs typeface="Arabic Typesetting" panose="03020402040406030203" pitchFamily="66" charset="-78"/>
              </a:rPr>
              <a:t>I can write a division number sentence.</a:t>
            </a:r>
            <a:endParaRPr lang="en-GB" dirty="0">
              <a:effectLst/>
              <a:latin typeface="Letter-join Plus 40" panose="02000505000000020003" pitchFamily="50"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Arial" panose="020B0604020202020204" pitchFamily="34" charset="0"/>
              <a:buChar char="•"/>
            </a:pPr>
            <a:r>
              <a:rPr lang="en-US" dirty="0">
                <a:effectLst/>
                <a:latin typeface="Letter-join Plus 40" panose="02000505000000020003" pitchFamily="50" charset="0"/>
                <a:ea typeface="Calibri" panose="020F0502020204030204" pitchFamily="34" charset="0"/>
                <a:cs typeface="Arabic Typesetting" panose="03020402040406030203" pitchFamily="66" charset="-78"/>
              </a:rPr>
              <a:t>I can work out how many will be leftover when dividing into groups</a:t>
            </a:r>
            <a:endParaRPr lang="en-GB" dirty="0">
              <a:effectLst/>
              <a:latin typeface="Letter-join Plus 40" panose="02000505000000020003" pitchFamily="50"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04E981BC-45AE-487B-9510-14C7080B6521}"/>
              </a:ext>
            </a:extLst>
          </p:cNvPr>
          <p:cNvSpPr txBox="1"/>
          <p:nvPr/>
        </p:nvSpPr>
        <p:spPr bwMode="auto">
          <a:xfrm>
            <a:off x="539552" y="1044106"/>
            <a:ext cx="684076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a:spAutoFit/>
          </a:bodyPr>
          <a:lstStyle/>
          <a:p>
            <a:r>
              <a:rPr lang="en-GB" sz="3600" dirty="0">
                <a:latin typeface="Letter-join Plus 40" panose="02000505000000020003" pitchFamily="50" charset="0"/>
              </a:rPr>
              <a:t>LO: To be able to divide using grouping (with some remainders).</a:t>
            </a:r>
            <a:endParaRPr lang="en-GB" sz="2400" dirty="0"/>
          </a:p>
        </p:txBody>
      </p:sp>
      <p:pic>
        <p:nvPicPr>
          <p:cNvPr id="6" name="Picture 5">
            <a:extLst>
              <a:ext uri="{FF2B5EF4-FFF2-40B4-BE49-F238E27FC236}">
                <a16:creationId xmlns:a16="http://schemas.microsoft.com/office/drawing/2014/main" id="{200D2C5D-61CE-4B94-91D2-4D430D0F1D27}"/>
              </a:ext>
            </a:extLst>
          </p:cNvPr>
          <p:cNvPicPr>
            <a:picLocks noChangeAspect="1"/>
          </p:cNvPicPr>
          <p:nvPr/>
        </p:nvPicPr>
        <p:blipFill>
          <a:blip r:embed="rId2"/>
          <a:stretch>
            <a:fillRect/>
          </a:stretch>
        </p:blipFill>
        <p:spPr>
          <a:xfrm>
            <a:off x="7203380" y="1726580"/>
            <a:ext cx="1689100" cy="1244600"/>
          </a:xfrm>
          <a:prstGeom prst="rect">
            <a:avLst/>
          </a:prstGeom>
        </p:spPr>
      </p:pic>
    </p:spTree>
    <p:extLst>
      <p:ext uri="{BB962C8B-B14F-4D97-AF65-F5344CB8AC3E}">
        <p14:creationId xmlns:p14="http://schemas.microsoft.com/office/powerpoint/2010/main" val="872426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F8B04A7-3C4A-4F0A-A8FC-CF81BBB5D61B}"/>
              </a:ext>
            </a:extLst>
          </p:cNvPr>
          <p:cNvSpPr>
            <a:spLocks noGrp="1"/>
          </p:cNvSpPr>
          <p:nvPr>
            <p:ph type="body" sz="quarter" idx="11"/>
          </p:nvPr>
        </p:nvSpPr>
        <p:spPr/>
        <p:txBody>
          <a:bodyPr/>
          <a:lstStyle/>
          <a:p>
            <a:r>
              <a:rPr lang="en-GB" dirty="0"/>
              <a:t>09.02.21</a:t>
            </a:r>
          </a:p>
        </p:txBody>
      </p:sp>
      <p:pic>
        <p:nvPicPr>
          <p:cNvPr id="3" name="Picture 2">
            <a:extLst>
              <a:ext uri="{FF2B5EF4-FFF2-40B4-BE49-F238E27FC236}">
                <a16:creationId xmlns:a16="http://schemas.microsoft.com/office/drawing/2014/main" id="{F378D294-4C4F-41EF-8CCD-FA3D84E5FE12}"/>
              </a:ext>
            </a:extLst>
          </p:cNvPr>
          <p:cNvPicPr/>
          <p:nvPr/>
        </p:nvPicPr>
        <p:blipFill>
          <a:blip r:embed="rId2"/>
          <a:stretch>
            <a:fillRect/>
          </a:stretch>
        </p:blipFill>
        <p:spPr>
          <a:xfrm>
            <a:off x="251520" y="677456"/>
            <a:ext cx="7848872" cy="4335720"/>
          </a:xfrm>
          <a:prstGeom prst="rect">
            <a:avLst/>
          </a:prstGeom>
        </p:spPr>
      </p:pic>
      <p:sp>
        <p:nvSpPr>
          <p:cNvPr id="5" name="Oval 4">
            <a:extLst>
              <a:ext uri="{FF2B5EF4-FFF2-40B4-BE49-F238E27FC236}">
                <a16:creationId xmlns:a16="http://schemas.microsoft.com/office/drawing/2014/main" id="{B3DE9D73-04C9-4E40-8613-CACF934DDA30}"/>
              </a:ext>
            </a:extLst>
          </p:cNvPr>
          <p:cNvSpPr/>
          <p:nvPr/>
        </p:nvSpPr>
        <p:spPr bwMode="auto">
          <a:xfrm>
            <a:off x="4253448" y="5338706"/>
            <a:ext cx="360040" cy="288032"/>
          </a:xfrm>
          <a:prstGeom prst="ellipse">
            <a:avLst/>
          </a:prstGeom>
          <a:solidFill>
            <a:srgbClr val="FF0000"/>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6" name="Oval 5">
            <a:extLst>
              <a:ext uri="{FF2B5EF4-FFF2-40B4-BE49-F238E27FC236}">
                <a16:creationId xmlns:a16="http://schemas.microsoft.com/office/drawing/2014/main" id="{BCD83D08-ECB3-4CC7-898D-A4C6EAFE2329}"/>
              </a:ext>
            </a:extLst>
          </p:cNvPr>
          <p:cNvSpPr/>
          <p:nvPr/>
        </p:nvSpPr>
        <p:spPr bwMode="auto">
          <a:xfrm>
            <a:off x="4253448" y="5013176"/>
            <a:ext cx="360040" cy="288032"/>
          </a:xfrm>
          <a:prstGeom prst="ellipse">
            <a:avLst/>
          </a:prstGeom>
          <a:solidFill>
            <a:srgbClr val="FF0000"/>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555974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217C37A-9579-4902-BCFF-A1A6686EA017}"/>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09.02.21</a:t>
            </a:r>
            <a:endPar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endParaRPr>
          </a:p>
        </p:txBody>
      </p:sp>
      <p:sp>
        <p:nvSpPr>
          <p:cNvPr id="5" name="Rectangle 4">
            <a:extLst>
              <a:ext uri="{FF2B5EF4-FFF2-40B4-BE49-F238E27FC236}">
                <a16:creationId xmlns:a16="http://schemas.microsoft.com/office/drawing/2014/main" id="{581C5419-B779-4B21-B1FA-861471813B24}"/>
              </a:ext>
            </a:extLst>
          </p:cNvPr>
          <p:cNvSpPr/>
          <p:nvPr/>
        </p:nvSpPr>
        <p:spPr>
          <a:xfrm>
            <a:off x="1112968" y="5293410"/>
            <a:ext cx="7210757" cy="461665"/>
          </a:xfrm>
          <a:prstGeom prst="rect">
            <a:avLst/>
          </a:prstGeom>
        </p:spPr>
        <p:txBody>
          <a:bodyPr wrap="none">
            <a:spAutoFit/>
          </a:bodyPr>
          <a:lstStyle/>
          <a:p>
            <a:r>
              <a:rPr lang="en-GB" sz="2400" dirty="0">
                <a:latin typeface="Myriad Pro" panose="020B0503030403020204" pitchFamily="34" charset="0"/>
              </a:rPr>
              <a:t>We can represent this as 16 divided into groups of          .</a:t>
            </a:r>
          </a:p>
        </p:txBody>
      </p:sp>
      <p:sp>
        <p:nvSpPr>
          <p:cNvPr id="6" name="Rectangle 5">
            <a:extLst>
              <a:ext uri="{FF2B5EF4-FFF2-40B4-BE49-F238E27FC236}">
                <a16:creationId xmlns:a16="http://schemas.microsoft.com/office/drawing/2014/main" id="{2A2F1F94-0AEC-4B34-81BE-A7DCC8E97271}"/>
              </a:ext>
            </a:extLst>
          </p:cNvPr>
          <p:cNvSpPr/>
          <p:nvPr/>
        </p:nvSpPr>
        <p:spPr>
          <a:xfrm>
            <a:off x="4086931" y="5850425"/>
            <a:ext cx="970138" cy="461665"/>
          </a:xfrm>
          <a:prstGeom prst="rect">
            <a:avLst/>
          </a:prstGeom>
        </p:spPr>
        <p:txBody>
          <a:bodyPr wrap="none">
            <a:spAutoFit/>
          </a:bodyPr>
          <a:lstStyle/>
          <a:p>
            <a:pPr algn="ctr"/>
            <a:r>
              <a:rPr lang="en-GB" sz="2400" dirty="0">
                <a:latin typeface="Myriad Pro" panose="020B0503030403020204" pitchFamily="34" charset="0"/>
              </a:rPr>
              <a:t>16 ÷ 2</a:t>
            </a:r>
          </a:p>
        </p:txBody>
      </p:sp>
      <p:sp>
        <p:nvSpPr>
          <p:cNvPr id="7" name="Rectangle 7">
            <a:extLst>
              <a:ext uri="{FF2B5EF4-FFF2-40B4-BE49-F238E27FC236}">
                <a16:creationId xmlns:a16="http://schemas.microsoft.com/office/drawing/2014/main" id="{1EDD0B92-5E43-4AB4-ABBB-BEDAE2C11957}"/>
              </a:ext>
            </a:extLst>
          </p:cNvPr>
          <p:cNvSpPr>
            <a:spLocks noChangeArrowheads="1"/>
          </p:cNvSpPr>
          <p:nvPr/>
        </p:nvSpPr>
        <p:spPr bwMode="auto">
          <a:xfrm>
            <a:off x="7620967" y="5274361"/>
            <a:ext cx="479425" cy="527050"/>
          </a:xfrm>
          <a:prstGeom prst="rect">
            <a:avLst/>
          </a:prstGeom>
          <a:noFill/>
          <a:ln w="12700" algn="ctr">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8" name="Rectangle 7">
            <a:extLst>
              <a:ext uri="{FF2B5EF4-FFF2-40B4-BE49-F238E27FC236}">
                <a16:creationId xmlns:a16="http://schemas.microsoft.com/office/drawing/2014/main" id="{38CDA4A3-8D89-434D-939A-D88F07B4FA9C}"/>
              </a:ext>
            </a:extLst>
          </p:cNvPr>
          <p:cNvSpPr/>
          <p:nvPr/>
        </p:nvSpPr>
        <p:spPr>
          <a:xfrm>
            <a:off x="7687998" y="5305370"/>
            <a:ext cx="341760" cy="461665"/>
          </a:xfrm>
          <a:prstGeom prst="rect">
            <a:avLst/>
          </a:prstGeom>
        </p:spPr>
        <p:txBody>
          <a:bodyPr wrap="none">
            <a:spAutoFit/>
          </a:bodyPr>
          <a:lstStyle/>
          <a:p>
            <a:r>
              <a:rPr lang="en-GB" sz="2400" dirty="0">
                <a:latin typeface="Myriad Pro" panose="020B0503030403020204" pitchFamily="34" charset="0"/>
              </a:rPr>
              <a:t>2</a:t>
            </a:r>
          </a:p>
        </p:txBody>
      </p:sp>
      <p:sp>
        <p:nvSpPr>
          <p:cNvPr id="9" name="Rectangle 8">
            <a:extLst>
              <a:ext uri="{FF2B5EF4-FFF2-40B4-BE49-F238E27FC236}">
                <a16:creationId xmlns:a16="http://schemas.microsoft.com/office/drawing/2014/main" id="{B026D68D-07F6-4734-A98D-C02218022F41}"/>
              </a:ext>
            </a:extLst>
          </p:cNvPr>
          <p:cNvSpPr/>
          <p:nvPr/>
        </p:nvSpPr>
        <p:spPr>
          <a:xfrm>
            <a:off x="2752953" y="758259"/>
            <a:ext cx="3900811"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16 children, how many pairs?</a:t>
            </a:r>
            <a:endParaRPr lang="en-GB" sz="2400" dirty="0">
              <a:latin typeface="Myriad Pro" panose="020B0503030403020204" pitchFamily="34" charset="0"/>
            </a:endParaRPr>
          </a:p>
        </p:txBody>
      </p:sp>
      <p:pic>
        <p:nvPicPr>
          <p:cNvPr id="11" name="Picture 10">
            <a:extLst>
              <a:ext uri="{FF2B5EF4-FFF2-40B4-BE49-F238E27FC236}">
                <a16:creationId xmlns:a16="http://schemas.microsoft.com/office/drawing/2014/main" id="{387D920C-1F5F-43C3-89DC-186012B58E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046" y="2002676"/>
            <a:ext cx="299272" cy="618496"/>
          </a:xfrm>
          <a:prstGeom prst="rect">
            <a:avLst/>
          </a:prstGeom>
        </p:spPr>
      </p:pic>
      <p:pic>
        <p:nvPicPr>
          <p:cNvPr id="12" name="Picture 11">
            <a:extLst>
              <a:ext uri="{FF2B5EF4-FFF2-40B4-BE49-F238E27FC236}">
                <a16:creationId xmlns:a16="http://schemas.microsoft.com/office/drawing/2014/main" id="{1AC9A655-BF19-4030-B4A3-0367F433A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0006" y="2767194"/>
            <a:ext cx="299272" cy="618496"/>
          </a:xfrm>
          <a:prstGeom prst="rect">
            <a:avLst/>
          </a:prstGeom>
        </p:spPr>
      </p:pic>
      <p:pic>
        <p:nvPicPr>
          <p:cNvPr id="13" name="Picture 12">
            <a:extLst>
              <a:ext uri="{FF2B5EF4-FFF2-40B4-BE49-F238E27FC236}">
                <a16:creationId xmlns:a16="http://schemas.microsoft.com/office/drawing/2014/main" id="{FF2627B5-2465-46FA-A77D-05881972D5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5261" y="1638646"/>
            <a:ext cx="299272" cy="618496"/>
          </a:xfrm>
          <a:prstGeom prst="rect">
            <a:avLst/>
          </a:prstGeom>
        </p:spPr>
      </p:pic>
      <p:pic>
        <p:nvPicPr>
          <p:cNvPr id="14" name="Picture 13">
            <a:extLst>
              <a:ext uri="{FF2B5EF4-FFF2-40B4-BE49-F238E27FC236}">
                <a16:creationId xmlns:a16="http://schemas.microsoft.com/office/drawing/2014/main" id="{5448ED8A-1E51-47C1-A998-1D5C4B6F4B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8280" y="2048528"/>
            <a:ext cx="299272" cy="618496"/>
          </a:xfrm>
          <a:prstGeom prst="rect">
            <a:avLst/>
          </a:prstGeom>
        </p:spPr>
      </p:pic>
      <p:pic>
        <p:nvPicPr>
          <p:cNvPr id="15" name="Picture 14">
            <a:extLst>
              <a:ext uri="{FF2B5EF4-FFF2-40B4-BE49-F238E27FC236}">
                <a16:creationId xmlns:a16="http://schemas.microsoft.com/office/drawing/2014/main" id="{85E05666-A5C5-4B84-91D0-7C4D55083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9904" y="3005008"/>
            <a:ext cx="293896" cy="618496"/>
          </a:xfrm>
          <a:prstGeom prst="rect">
            <a:avLst/>
          </a:prstGeom>
        </p:spPr>
      </p:pic>
      <p:pic>
        <p:nvPicPr>
          <p:cNvPr id="16" name="Picture 15">
            <a:extLst>
              <a:ext uri="{FF2B5EF4-FFF2-40B4-BE49-F238E27FC236}">
                <a16:creationId xmlns:a16="http://schemas.microsoft.com/office/drawing/2014/main" id="{24BEE18E-F597-46CF-B9DB-A71D4E06A2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1614" y="2479736"/>
            <a:ext cx="299272" cy="618496"/>
          </a:xfrm>
          <a:prstGeom prst="rect">
            <a:avLst/>
          </a:prstGeom>
        </p:spPr>
      </p:pic>
      <p:pic>
        <p:nvPicPr>
          <p:cNvPr id="17" name="Picture 16">
            <a:extLst>
              <a:ext uri="{FF2B5EF4-FFF2-40B4-BE49-F238E27FC236}">
                <a16:creationId xmlns:a16="http://schemas.microsoft.com/office/drawing/2014/main" id="{F4F6F084-2D60-4C4A-9CBC-F76CCDEB55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6894" y="3089142"/>
            <a:ext cx="299272" cy="618496"/>
          </a:xfrm>
          <a:prstGeom prst="rect">
            <a:avLst/>
          </a:prstGeom>
        </p:spPr>
      </p:pic>
      <p:pic>
        <p:nvPicPr>
          <p:cNvPr id="18" name="Picture 17">
            <a:extLst>
              <a:ext uri="{FF2B5EF4-FFF2-40B4-BE49-F238E27FC236}">
                <a16:creationId xmlns:a16="http://schemas.microsoft.com/office/drawing/2014/main" id="{E119EA89-18DE-4361-B12A-46DD5902DA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7363" y="3343832"/>
            <a:ext cx="299272" cy="618496"/>
          </a:xfrm>
          <a:prstGeom prst="rect">
            <a:avLst/>
          </a:prstGeom>
        </p:spPr>
      </p:pic>
      <p:pic>
        <p:nvPicPr>
          <p:cNvPr id="19" name="Picture 18">
            <a:extLst>
              <a:ext uri="{FF2B5EF4-FFF2-40B4-BE49-F238E27FC236}">
                <a16:creationId xmlns:a16="http://schemas.microsoft.com/office/drawing/2014/main" id="{FD895343-F0A9-4D30-B3F6-A0E39D677B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922" y="2089964"/>
            <a:ext cx="299272" cy="618496"/>
          </a:xfrm>
          <a:prstGeom prst="rect">
            <a:avLst/>
          </a:prstGeom>
        </p:spPr>
      </p:pic>
      <p:pic>
        <p:nvPicPr>
          <p:cNvPr id="20" name="Picture 19">
            <a:extLst>
              <a:ext uri="{FF2B5EF4-FFF2-40B4-BE49-F238E27FC236}">
                <a16:creationId xmlns:a16="http://schemas.microsoft.com/office/drawing/2014/main" id="{DD3AFA18-7ADD-4070-85EE-EB11BD26F5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2463" y="1613246"/>
            <a:ext cx="299272" cy="618496"/>
          </a:xfrm>
          <a:prstGeom prst="rect">
            <a:avLst/>
          </a:prstGeom>
        </p:spPr>
      </p:pic>
      <p:pic>
        <p:nvPicPr>
          <p:cNvPr id="21" name="Picture 20">
            <a:extLst>
              <a:ext uri="{FF2B5EF4-FFF2-40B4-BE49-F238E27FC236}">
                <a16:creationId xmlns:a16="http://schemas.microsoft.com/office/drawing/2014/main" id="{A305195C-EFED-4209-9CFD-9087BCE693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5801" y="2077264"/>
            <a:ext cx="299272" cy="618496"/>
          </a:xfrm>
          <a:prstGeom prst="rect">
            <a:avLst/>
          </a:prstGeom>
        </p:spPr>
      </p:pic>
      <p:pic>
        <p:nvPicPr>
          <p:cNvPr id="22" name="Picture 21">
            <a:extLst>
              <a:ext uri="{FF2B5EF4-FFF2-40B4-BE49-F238E27FC236}">
                <a16:creationId xmlns:a16="http://schemas.microsoft.com/office/drawing/2014/main" id="{5EAF4734-6818-49E3-95B3-6D6CBD5FA6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2463" y="2793058"/>
            <a:ext cx="299272" cy="618496"/>
          </a:xfrm>
          <a:prstGeom prst="rect">
            <a:avLst/>
          </a:prstGeom>
        </p:spPr>
      </p:pic>
      <p:pic>
        <p:nvPicPr>
          <p:cNvPr id="23" name="Picture 22">
            <a:extLst>
              <a:ext uri="{FF2B5EF4-FFF2-40B4-BE49-F238E27FC236}">
                <a16:creationId xmlns:a16="http://schemas.microsoft.com/office/drawing/2014/main" id="{5ACD50E7-6B65-4C54-B4A2-6177B9AE6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6343" y="3095541"/>
            <a:ext cx="299272" cy="618496"/>
          </a:xfrm>
          <a:prstGeom prst="rect">
            <a:avLst/>
          </a:prstGeom>
        </p:spPr>
      </p:pic>
      <p:pic>
        <p:nvPicPr>
          <p:cNvPr id="24" name="Picture 23">
            <a:extLst>
              <a:ext uri="{FF2B5EF4-FFF2-40B4-BE49-F238E27FC236}">
                <a16:creationId xmlns:a16="http://schemas.microsoft.com/office/drawing/2014/main" id="{76112142-D767-4C4B-BA4D-74145C9B31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28209" y="2607063"/>
            <a:ext cx="299272" cy="618496"/>
          </a:xfrm>
          <a:prstGeom prst="rect">
            <a:avLst/>
          </a:prstGeom>
        </p:spPr>
      </p:pic>
      <p:pic>
        <p:nvPicPr>
          <p:cNvPr id="25" name="Picture 24">
            <a:extLst>
              <a:ext uri="{FF2B5EF4-FFF2-40B4-BE49-F238E27FC236}">
                <a16:creationId xmlns:a16="http://schemas.microsoft.com/office/drawing/2014/main" id="{C3B07A3E-D2C2-4037-82F5-EF5232EFF9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5386" y="2509566"/>
            <a:ext cx="299272" cy="618496"/>
          </a:xfrm>
          <a:prstGeom prst="rect">
            <a:avLst/>
          </a:prstGeom>
        </p:spPr>
      </p:pic>
      <p:pic>
        <p:nvPicPr>
          <p:cNvPr id="26" name="Picture 25">
            <a:extLst>
              <a:ext uri="{FF2B5EF4-FFF2-40B4-BE49-F238E27FC236}">
                <a16:creationId xmlns:a16="http://schemas.microsoft.com/office/drawing/2014/main" id="{6C3991DF-F007-487F-B1F1-964119D61F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1835" y="1838408"/>
            <a:ext cx="299272" cy="618496"/>
          </a:xfrm>
          <a:prstGeom prst="rect">
            <a:avLst/>
          </a:prstGeom>
        </p:spPr>
      </p:pic>
      <p:grpSp>
        <p:nvGrpSpPr>
          <p:cNvPr id="93" name="Group 92">
            <a:extLst>
              <a:ext uri="{FF2B5EF4-FFF2-40B4-BE49-F238E27FC236}">
                <a16:creationId xmlns:a16="http://schemas.microsoft.com/office/drawing/2014/main" id="{8E3A2DE6-6EF3-4EE1-A439-2E7D4EB52096}"/>
              </a:ext>
            </a:extLst>
          </p:cNvPr>
          <p:cNvGrpSpPr/>
          <p:nvPr/>
        </p:nvGrpSpPr>
        <p:grpSpPr>
          <a:xfrm>
            <a:off x="1888160" y="4034336"/>
            <a:ext cx="776049" cy="1122856"/>
            <a:chOff x="7418660" y="4193210"/>
            <a:chExt cx="776049" cy="1122856"/>
          </a:xfrm>
        </p:grpSpPr>
        <p:grpSp>
          <p:nvGrpSpPr>
            <p:cNvPr id="94" name="Group 93">
              <a:extLst>
                <a:ext uri="{FF2B5EF4-FFF2-40B4-BE49-F238E27FC236}">
                  <a16:creationId xmlns:a16="http://schemas.microsoft.com/office/drawing/2014/main" id="{9D874429-A5F1-4885-B464-19C79A85DF9A}"/>
                </a:ext>
              </a:extLst>
            </p:cNvPr>
            <p:cNvGrpSpPr/>
            <p:nvPr/>
          </p:nvGrpSpPr>
          <p:grpSpPr>
            <a:xfrm>
              <a:off x="7495753" y="4385024"/>
              <a:ext cx="613513" cy="618496"/>
              <a:chOff x="7470619" y="4385024"/>
              <a:chExt cx="613513" cy="618496"/>
            </a:xfrm>
          </p:grpSpPr>
          <p:pic>
            <p:nvPicPr>
              <p:cNvPr id="96" name="Picture 95">
                <a:extLst>
                  <a:ext uri="{FF2B5EF4-FFF2-40B4-BE49-F238E27FC236}">
                    <a16:creationId xmlns:a16="http://schemas.microsoft.com/office/drawing/2014/main" id="{8B2F7862-8F40-4DA8-BBF6-6577205F67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97" name="Picture 96">
                <a:extLst>
                  <a:ext uri="{FF2B5EF4-FFF2-40B4-BE49-F238E27FC236}">
                    <a16:creationId xmlns:a16="http://schemas.microsoft.com/office/drawing/2014/main" id="{06C8C5BD-A278-45AD-915C-4F729FD015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95" name="Oval 94">
              <a:extLst>
                <a:ext uri="{FF2B5EF4-FFF2-40B4-BE49-F238E27FC236}">
                  <a16:creationId xmlns:a16="http://schemas.microsoft.com/office/drawing/2014/main" id="{C51E73F0-9B64-4F93-9EF7-2ABABB9206C0}"/>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63" name="Group 62">
            <a:extLst>
              <a:ext uri="{FF2B5EF4-FFF2-40B4-BE49-F238E27FC236}">
                <a16:creationId xmlns:a16="http://schemas.microsoft.com/office/drawing/2014/main" id="{3A8AE408-30F7-439C-9AC9-3D75770DE314}"/>
              </a:ext>
            </a:extLst>
          </p:cNvPr>
          <p:cNvGrpSpPr/>
          <p:nvPr/>
        </p:nvGrpSpPr>
        <p:grpSpPr>
          <a:xfrm>
            <a:off x="6496910" y="4034336"/>
            <a:ext cx="776049" cy="1122856"/>
            <a:chOff x="7418660" y="4193210"/>
            <a:chExt cx="776049" cy="1122856"/>
          </a:xfrm>
        </p:grpSpPr>
        <p:grpSp>
          <p:nvGrpSpPr>
            <p:cNvPr id="64" name="Group 63">
              <a:extLst>
                <a:ext uri="{FF2B5EF4-FFF2-40B4-BE49-F238E27FC236}">
                  <a16:creationId xmlns:a16="http://schemas.microsoft.com/office/drawing/2014/main" id="{9475C62F-0269-4405-9A72-0287E3FC3F69}"/>
                </a:ext>
              </a:extLst>
            </p:cNvPr>
            <p:cNvGrpSpPr/>
            <p:nvPr/>
          </p:nvGrpSpPr>
          <p:grpSpPr>
            <a:xfrm>
              <a:off x="7495753" y="4385024"/>
              <a:ext cx="613513" cy="618496"/>
              <a:chOff x="7470619" y="4385024"/>
              <a:chExt cx="613513" cy="618496"/>
            </a:xfrm>
          </p:grpSpPr>
          <p:pic>
            <p:nvPicPr>
              <p:cNvPr id="66" name="Picture 65">
                <a:extLst>
                  <a:ext uri="{FF2B5EF4-FFF2-40B4-BE49-F238E27FC236}">
                    <a16:creationId xmlns:a16="http://schemas.microsoft.com/office/drawing/2014/main" id="{CD509FC1-37C2-4FDC-A64C-3ECD181286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67" name="Picture 66">
                <a:extLst>
                  <a:ext uri="{FF2B5EF4-FFF2-40B4-BE49-F238E27FC236}">
                    <a16:creationId xmlns:a16="http://schemas.microsoft.com/office/drawing/2014/main" id="{A19B7972-281A-4D11-BFC7-9694EFEEA9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65" name="Oval 64">
              <a:extLst>
                <a:ext uri="{FF2B5EF4-FFF2-40B4-BE49-F238E27FC236}">
                  <a16:creationId xmlns:a16="http://schemas.microsoft.com/office/drawing/2014/main" id="{6F530BA2-DC27-41FD-86F8-FC2FDA1C2006}"/>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62" name="Group 61">
            <a:extLst>
              <a:ext uri="{FF2B5EF4-FFF2-40B4-BE49-F238E27FC236}">
                <a16:creationId xmlns:a16="http://schemas.microsoft.com/office/drawing/2014/main" id="{A7BF11BB-94CB-4628-8280-83F7B8BCB71F}"/>
              </a:ext>
            </a:extLst>
          </p:cNvPr>
          <p:cNvGrpSpPr/>
          <p:nvPr/>
        </p:nvGrpSpPr>
        <p:grpSpPr>
          <a:xfrm>
            <a:off x="7418660" y="4034336"/>
            <a:ext cx="776049" cy="1122856"/>
            <a:chOff x="7418660" y="4193210"/>
            <a:chExt cx="776049" cy="1122856"/>
          </a:xfrm>
        </p:grpSpPr>
        <p:grpSp>
          <p:nvGrpSpPr>
            <p:cNvPr id="61" name="Group 60">
              <a:extLst>
                <a:ext uri="{FF2B5EF4-FFF2-40B4-BE49-F238E27FC236}">
                  <a16:creationId xmlns:a16="http://schemas.microsoft.com/office/drawing/2014/main" id="{F27BC204-DA82-4942-A1B3-D191088AE2E4}"/>
                </a:ext>
              </a:extLst>
            </p:cNvPr>
            <p:cNvGrpSpPr/>
            <p:nvPr/>
          </p:nvGrpSpPr>
          <p:grpSpPr>
            <a:xfrm>
              <a:off x="7495753" y="4385024"/>
              <a:ext cx="613513" cy="618496"/>
              <a:chOff x="7470619" y="4385024"/>
              <a:chExt cx="613513" cy="618496"/>
            </a:xfrm>
          </p:grpSpPr>
          <p:pic>
            <p:nvPicPr>
              <p:cNvPr id="41" name="Picture 40">
                <a:extLst>
                  <a:ext uri="{FF2B5EF4-FFF2-40B4-BE49-F238E27FC236}">
                    <a16:creationId xmlns:a16="http://schemas.microsoft.com/office/drawing/2014/main" id="{2951D200-FB72-4D13-AD5F-48AFEA279D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42" name="Picture 41">
                <a:extLst>
                  <a:ext uri="{FF2B5EF4-FFF2-40B4-BE49-F238E27FC236}">
                    <a16:creationId xmlns:a16="http://schemas.microsoft.com/office/drawing/2014/main" id="{1A407B26-67C7-428A-9CBF-11E70F9123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56" name="Oval 55">
              <a:extLst>
                <a:ext uri="{FF2B5EF4-FFF2-40B4-BE49-F238E27FC236}">
                  <a16:creationId xmlns:a16="http://schemas.microsoft.com/office/drawing/2014/main" id="{40A3E89D-647E-4E08-AB98-98D2E6A32166}"/>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68" name="Group 67">
            <a:extLst>
              <a:ext uri="{FF2B5EF4-FFF2-40B4-BE49-F238E27FC236}">
                <a16:creationId xmlns:a16="http://schemas.microsoft.com/office/drawing/2014/main" id="{4E05FAAC-B197-4A5F-B1CC-25569F485CFA}"/>
              </a:ext>
            </a:extLst>
          </p:cNvPr>
          <p:cNvGrpSpPr/>
          <p:nvPr/>
        </p:nvGrpSpPr>
        <p:grpSpPr>
          <a:xfrm>
            <a:off x="4653410" y="4034336"/>
            <a:ext cx="776049" cy="1122856"/>
            <a:chOff x="7418660" y="4193210"/>
            <a:chExt cx="776049" cy="1122856"/>
          </a:xfrm>
        </p:grpSpPr>
        <p:grpSp>
          <p:nvGrpSpPr>
            <p:cNvPr id="69" name="Group 68">
              <a:extLst>
                <a:ext uri="{FF2B5EF4-FFF2-40B4-BE49-F238E27FC236}">
                  <a16:creationId xmlns:a16="http://schemas.microsoft.com/office/drawing/2014/main" id="{F61CFA8F-0E18-4953-B205-D46A1470EA2E}"/>
                </a:ext>
              </a:extLst>
            </p:cNvPr>
            <p:cNvGrpSpPr/>
            <p:nvPr/>
          </p:nvGrpSpPr>
          <p:grpSpPr>
            <a:xfrm>
              <a:off x="7495753" y="4385024"/>
              <a:ext cx="613513" cy="618496"/>
              <a:chOff x="7470619" y="4385024"/>
              <a:chExt cx="613513" cy="618496"/>
            </a:xfrm>
          </p:grpSpPr>
          <p:pic>
            <p:nvPicPr>
              <p:cNvPr id="71" name="Picture 70">
                <a:extLst>
                  <a:ext uri="{FF2B5EF4-FFF2-40B4-BE49-F238E27FC236}">
                    <a16:creationId xmlns:a16="http://schemas.microsoft.com/office/drawing/2014/main" id="{6C7A8C17-48A8-40D3-9291-85E947F189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72" name="Picture 71">
                <a:extLst>
                  <a:ext uri="{FF2B5EF4-FFF2-40B4-BE49-F238E27FC236}">
                    <a16:creationId xmlns:a16="http://schemas.microsoft.com/office/drawing/2014/main" id="{7051E38F-5963-45AD-BD90-D0F186D458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70" name="Oval 69">
              <a:extLst>
                <a:ext uri="{FF2B5EF4-FFF2-40B4-BE49-F238E27FC236}">
                  <a16:creationId xmlns:a16="http://schemas.microsoft.com/office/drawing/2014/main" id="{FD50C3BF-FA3D-4645-BC0A-1112983C01C3}"/>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73" name="Group 72">
            <a:extLst>
              <a:ext uri="{FF2B5EF4-FFF2-40B4-BE49-F238E27FC236}">
                <a16:creationId xmlns:a16="http://schemas.microsoft.com/office/drawing/2014/main" id="{B24745D6-59EF-46EF-A727-119E47F0B492}"/>
              </a:ext>
            </a:extLst>
          </p:cNvPr>
          <p:cNvGrpSpPr/>
          <p:nvPr/>
        </p:nvGrpSpPr>
        <p:grpSpPr>
          <a:xfrm>
            <a:off x="5575160" y="4034336"/>
            <a:ext cx="776049" cy="1122856"/>
            <a:chOff x="7418660" y="4193210"/>
            <a:chExt cx="776049" cy="1122856"/>
          </a:xfrm>
        </p:grpSpPr>
        <p:grpSp>
          <p:nvGrpSpPr>
            <p:cNvPr id="74" name="Group 73">
              <a:extLst>
                <a:ext uri="{FF2B5EF4-FFF2-40B4-BE49-F238E27FC236}">
                  <a16:creationId xmlns:a16="http://schemas.microsoft.com/office/drawing/2014/main" id="{4D4DF660-3C2B-4DE5-BA65-252DC5D657B3}"/>
                </a:ext>
              </a:extLst>
            </p:cNvPr>
            <p:cNvGrpSpPr/>
            <p:nvPr/>
          </p:nvGrpSpPr>
          <p:grpSpPr>
            <a:xfrm>
              <a:off x="7495753" y="4385024"/>
              <a:ext cx="613513" cy="618496"/>
              <a:chOff x="7470619" y="4385024"/>
              <a:chExt cx="613513" cy="618496"/>
            </a:xfrm>
          </p:grpSpPr>
          <p:pic>
            <p:nvPicPr>
              <p:cNvPr id="76" name="Picture 75">
                <a:extLst>
                  <a:ext uri="{FF2B5EF4-FFF2-40B4-BE49-F238E27FC236}">
                    <a16:creationId xmlns:a16="http://schemas.microsoft.com/office/drawing/2014/main" id="{01CE047E-A06D-4268-A6EB-9FD4457F55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77" name="Picture 76">
                <a:extLst>
                  <a:ext uri="{FF2B5EF4-FFF2-40B4-BE49-F238E27FC236}">
                    <a16:creationId xmlns:a16="http://schemas.microsoft.com/office/drawing/2014/main" id="{9697C7FC-E62E-4ACD-96CA-857A3CDDB4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75" name="Oval 74">
              <a:extLst>
                <a:ext uri="{FF2B5EF4-FFF2-40B4-BE49-F238E27FC236}">
                  <a16:creationId xmlns:a16="http://schemas.microsoft.com/office/drawing/2014/main" id="{A6DC8920-D6B8-4313-82C7-6CF09ABDD716}"/>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78" name="Group 77">
            <a:extLst>
              <a:ext uri="{FF2B5EF4-FFF2-40B4-BE49-F238E27FC236}">
                <a16:creationId xmlns:a16="http://schemas.microsoft.com/office/drawing/2014/main" id="{43A09938-FA1D-446D-B3EF-599C3496645C}"/>
              </a:ext>
            </a:extLst>
          </p:cNvPr>
          <p:cNvGrpSpPr/>
          <p:nvPr/>
        </p:nvGrpSpPr>
        <p:grpSpPr>
          <a:xfrm>
            <a:off x="2809910" y="4034336"/>
            <a:ext cx="776049" cy="1122856"/>
            <a:chOff x="7418660" y="4193210"/>
            <a:chExt cx="776049" cy="1122856"/>
          </a:xfrm>
        </p:grpSpPr>
        <p:grpSp>
          <p:nvGrpSpPr>
            <p:cNvPr id="79" name="Group 78">
              <a:extLst>
                <a:ext uri="{FF2B5EF4-FFF2-40B4-BE49-F238E27FC236}">
                  <a16:creationId xmlns:a16="http://schemas.microsoft.com/office/drawing/2014/main" id="{BF953C7A-4144-4DD3-8C14-81A1656FCD60}"/>
                </a:ext>
              </a:extLst>
            </p:cNvPr>
            <p:cNvGrpSpPr/>
            <p:nvPr/>
          </p:nvGrpSpPr>
          <p:grpSpPr>
            <a:xfrm>
              <a:off x="7495753" y="4385024"/>
              <a:ext cx="613513" cy="618496"/>
              <a:chOff x="7470619" y="4385024"/>
              <a:chExt cx="613513" cy="618496"/>
            </a:xfrm>
          </p:grpSpPr>
          <p:pic>
            <p:nvPicPr>
              <p:cNvPr id="81" name="Picture 80">
                <a:extLst>
                  <a:ext uri="{FF2B5EF4-FFF2-40B4-BE49-F238E27FC236}">
                    <a16:creationId xmlns:a16="http://schemas.microsoft.com/office/drawing/2014/main" id="{E550B3EB-401B-455F-B12A-93133C7205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82" name="Picture 81">
                <a:extLst>
                  <a:ext uri="{FF2B5EF4-FFF2-40B4-BE49-F238E27FC236}">
                    <a16:creationId xmlns:a16="http://schemas.microsoft.com/office/drawing/2014/main" id="{AF11AEB0-B68F-42C2-A436-2E865CCCBC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80" name="Oval 79">
              <a:extLst>
                <a:ext uri="{FF2B5EF4-FFF2-40B4-BE49-F238E27FC236}">
                  <a16:creationId xmlns:a16="http://schemas.microsoft.com/office/drawing/2014/main" id="{751F47AA-8922-49C9-B104-B44034A4953C}"/>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83" name="Group 82">
            <a:extLst>
              <a:ext uri="{FF2B5EF4-FFF2-40B4-BE49-F238E27FC236}">
                <a16:creationId xmlns:a16="http://schemas.microsoft.com/office/drawing/2014/main" id="{1F9ADD9D-C604-46D9-BFBE-96E1E49C3B91}"/>
              </a:ext>
            </a:extLst>
          </p:cNvPr>
          <p:cNvGrpSpPr/>
          <p:nvPr/>
        </p:nvGrpSpPr>
        <p:grpSpPr>
          <a:xfrm>
            <a:off x="3731660" y="4034336"/>
            <a:ext cx="776049" cy="1122856"/>
            <a:chOff x="7418660" y="4193210"/>
            <a:chExt cx="776049" cy="1122856"/>
          </a:xfrm>
        </p:grpSpPr>
        <p:grpSp>
          <p:nvGrpSpPr>
            <p:cNvPr id="84" name="Group 83">
              <a:extLst>
                <a:ext uri="{FF2B5EF4-FFF2-40B4-BE49-F238E27FC236}">
                  <a16:creationId xmlns:a16="http://schemas.microsoft.com/office/drawing/2014/main" id="{ADB4282C-8046-474C-9FBD-F0864D6D0C24}"/>
                </a:ext>
              </a:extLst>
            </p:cNvPr>
            <p:cNvGrpSpPr/>
            <p:nvPr/>
          </p:nvGrpSpPr>
          <p:grpSpPr>
            <a:xfrm>
              <a:off x="7495753" y="4385024"/>
              <a:ext cx="613513" cy="618496"/>
              <a:chOff x="7470619" y="4385024"/>
              <a:chExt cx="613513" cy="618496"/>
            </a:xfrm>
          </p:grpSpPr>
          <p:pic>
            <p:nvPicPr>
              <p:cNvPr id="86" name="Picture 85">
                <a:extLst>
                  <a:ext uri="{FF2B5EF4-FFF2-40B4-BE49-F238E27FC236}">
                    <a16:creationId xmlns:a16="http://schemas.microsoft.com/office/drawing/2014/main" id="{82101A89-EF3A-4FBE-937A-6C923ED959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p:spPr>
          </p:pic>
          <p:pic>
            <p:nvPicPr>
              <p:cNvPr id="87" name="Picture 86">
                <a:extLst>
                  <a:ext uri="{FF2B5EF4-FFF2-40B4-BE49-F238E27FC236}">
                    <a16:creationId xmlns:a16="http://schemas.microsoft.com/office/drawing/2014/main" id="{97C65D2F-6C4C-4C7A-89C4-5AAFE69972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p:spPr>
          </p:pic>
        </p:grpSp>
        <p:sp>
          <p:nvSpPr>
            <p:cNvPr id="85" name="Oval 84">
              <a:extLst>
                <a:ext uri="{FF2B5EF4-FFF2-40B4-BE49-F238E27FC236}">
                  <a16:creationId xmlns:a16="http://schemas.microsoft.com/office/drawing/2014/main" id="{2C9CC33F-FFA6-462D-A401-CCA4E4946DA1}"/>
                </a:ext>
              </a:extLst>
            </p:cNvPr>
            <p:cNvSpPr/>
            <p:nvPr/>
          </p:nvSpPr>
          <p:spPr bwMode="auto">
            <a:xfrm>
              <a:off x="7418660" y="4193210"/>
              <a:ext cx="776049" cy="1122856"/>
            </a:xfrm>
            <a:prstGeom prst="ellipse">
              <a:avLst/>
            </a:prstGeom>
            <a:noFill/>
            <a:ln w="15875"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grpSp>
        <p:nvGrpSpPr>
          <p:cNvPr id="88" name="Group 87">
            <a:extLst>
              <a:ext uri="{FF2B5EF4-FFF2-40B4-BE49-F238E27FC236}">
                <a16:creationId xmlns:a16="http://schemas.microsoft.com/office/drawing/2014/main" id="{64EA0BED-DCEC-4E0A-95AA-9120DABD16FE}"/>
              </a:ext>
            </a:extLst>
          </p:cNvPr>
          <p:cNvGrpSpPr/>
          <p:nvPr/>
        </p:nvGrpSpPr>
        <p:grpSpPr>
          <a:xfrm>
            <a:off x="966410" y="4034336"/>
            <a:ext cx="776049" cy="1122856"/>
            <a:chOff x="7418660" y="4193210"/>
            <a:chExt cx="776049" cy="1122856"/>
          </a:xfrm>
          <a:noFill/>
        </p:grpSpPr>
        <p:grpSp>
          <p:nvGrpSpPr>
            <p:cNvPr id="89" name="Group 88">
              <a:extLst>
                <a:ext uri="{FF2B5EF4-FFF2-40B4-BE49-F238E27FC236}">
                  <a16:creationId xmlns:a16="http://schemas.microsoft.com/office/drawing/2014/main" id="{F3938EB4-2E61-46EE-A77C-28D17682A13F}"/>
                </a:ext>
              </a:extLst>
            </p:cNvPr>
            <p:cNvGrpSpPr/>
            <p:nvPr/>
          </p:nvGrpSpPr>
          <p:grpSpPr>
            <a:xfrm>
              <a:off x="7495753" y="4385024"/>
              <a:ext cx="613513" cy="618496"/>
              <a:chOff x="7470619" y="4385024"/>
              <a:chExt cx="613513" cy="618496"/>
            </a:xfrm>
            <a:grpFill/>
          </p:grpSpPr>
          <p:pic>
            <p:nvPicPr>
              <p:cNvPr id="91" name="Picture 90">
                <a:extLst>
                  <a:ext uri="{FF2B5EF4-FFF2-40B4-BE49-F238E27FC236}">
                    <a16:creationId xmlns:a16="http://schemas.microsoft.com/office/drawing/2014/main" id="{55F96162-EDAF-4796-9E79-292757AF66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0619" y="4385024"/>
                <a:ext cx="299272" cy="618496"/>
              </a:xfrm>
              <a:prstGeom prst="rect">
                <a:avLst/>
              </a:prstGeom>
              <a:grpFill/>
            </p:spPr>
          </p:pic>
          <p:pic>
            <p:nvPicPr>
              <p:cNvPr id="92" name="Picture 91">
                <a:extLst>
                  <a:ext uri="{FF2B5EF4-FFF2-40B4-BE49-F238E27FC236}">
                    <a16:creationId xmlns:a16="http://schemas.microsoft.com/office/drawing/2014/main" id="{77715BF8-C523-42D5-9B82-10CF521679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860" y="4385024"/>
                <a:ext cx="299272" cy="618496"/>
              </a:xfrm>
              <a:prstGeom prst="rect">
                <a:avLst/>
              </a:prstGeom>
              <a:grpFill/>
            </p:spPr>
          </p:pic>
        </p:grpSp>
        <p:sp>
          <p:nvSpPr>
            <p:cNvPr id="90" name="Oval 89">
              <a:extLst>
                <a:ext uri="{FF2B5EF4-FFF2-40B4-BE49-F238E27FC236}">
                  <a16:creationId xmlns:a16="http://schemas.microsoft.com/office/drawing/2014/main" id="{F39D1D73-1354-4282-95A8-326B34AB2A24}"/>
                </a:ext>
              </a:extLst>
            </p:cNvPr>
            <p:cNvSpPr/>
            <p:nvPr/>
          </p:nvSpPr>
          <p:spPr bwMode="auto">
            <a:xfrm>
              <a:off x="7418660" y="4193210"/>
              <a:ext cx="776049" cy="1122856"/>
            </a:xfrm>
            <a:prstGeom prst="ellipse">
              <a:avLst/>
            </a:prstGeom>
            <a:grpFill/>
            <a:ln w="15875"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grpSp>
    </p:spTree>
    <p:extLst>
      <p:ext uri="{BB962C8B-B14F-4D97-AF65-F5344CB8AC3E}">
        <p14:creationId xmlns:p14="http://schemas.microsoft.com/office/powerpoint/2010/main" val="2188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61111E-6 2.96296E-6 L -0.17309 0.32037 " pathEditMode="relative" rAng="0" ptsTypes="AA">
                                      <p:cBhvr>
                                        <p:cTn id="6" dur="2000" fill="hold"/>
                                        <p:tgtEl>
                                          <p:spTgt spid="11"/>
                                        </p:tgtEl>
                                        <p:attrNameLst>
                                          <p:attrName>ppt_x</p:attrName>
                                          <p:attrName>ppt_y</p:attrName>
                                        </p:attrNameLst>
                                      </p:cBhvr>
                                      <p:rCtr x="-8663" y="16019"/>
                                    </p:animMotion>
                                  </p:childTnLst>
                                </p:cTn>
                              </p:par>
                              <p:par>
                                <p:cTn id="7" presetID="42" presetClass="path" presetSubtype="0" accel="50000" decel="50000" fill="hold" nodeType="withEffect">
                                  <p:stCondLst>
                                    <p:cond delay="0"/>
                                  </p:stCondLst>
                                  <p:childTnLst>
                                    <p:animMotion origin="layout" path="M 2.77778E-7 -1.11111E-6 L -0.16406 0.2088 " pathEditMode="relative" rAng="0" ptsTypes="AA">
                                      <p:cBhvr>
                                        <p:cTn id="8" dur="2000" fill="hold"/>
                                        <p:tgtEl>
                                          <p:spTgt spid="12"/>
                                        </p:tgtEl>
                                        <p:attrNameLst>
                                          <p:attrName>ppt_x</p:attrName>
                                          <p:attrName>ppt_y</p:attrName>
                                        </p:attrNameLst>
                                      </p:cBhvr>
                                      <p:rCtr x="-8212" y="10440"/>
                                    </p:animMotion>
                                  </p:childTnLst>
                                </p:cTn>
                              </p:par>
                            </p:childTnLst>
                          </p:cTn>
                        </p:par>
                        <p:par>
                          <p:cTn id="9" fill="hold">
                            <p:stCondLst>
                              <p:cond delay="2000"/>
                            </p:stCondLst>
                            <p:childTnLst>
                              <p:par>
                                <p:cTn id="10" presetID="1" presetClass="entr" presetSubtype="0" fill="hold" nodeType="afterEffect">
                                  <p:stCondLst>
                                    <p:cond delay="250"/>
                                  </p:stCondLst>
                                  <p:childTnLst>
                                    <p:set>
                                      <p:cBhvr>
                                        <p:cTn id="11" dur="1" fill="hold">
                                          <p:stCondLst>
                                            <p:cond delay="0"/>
                                          </p:stCondLst>
                                        </p:cTn>
                                        <p:tgtEl>
                                          <p:spTgt spid="88"/>
                                        </p:tgtEl>
                                        <p:attrNameLst>
                                          <p:attrName>style.visibility</p:attrName>
                                        </p:attrNameLst>
                                      </p:cBhvr>
                                      <p:to>
                                        <p:strVal val="visible"/>
                                      </p:to>
                                    </p:set>
                                  </p:childTnLst>
                                </p:cTn>
                              </p:par>
                            </p:childTnLst>
                          </p:cTn>
                        </p:par>
                        <p:par>
                          <p:cTn id="12" fill="hold">
                            <p:stCondLst>
                              <p:cond delay="2250"/>
                            </p:stCondLst>
                            <p:childTnLst>
                              <p:par>
                                <p:cTn id="13" presetID="1" presetClass="exit" presetSubtype="0" fill="hold" nodeType="afterEffect">
                                  <p:stCondLst>
                                    <p:cond delay="0"/>
                                  </p:stCondLst>
                                  <p:childTnLst>
                                    <p:set>
                                      <p:cBhvr>
                                        <p:cTn id="14" dur="1" fill="hold">
                                          <p:stCondLst>
                                            <p:cond delay="0"/>
                                          </p:stCondLst>
                                        </p:cTn>
                                        <p:tgtEl>
                                          <p:spTgt spid="11"/>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2"/>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2" presetClass="path" presetSubtype="0" accel="50000" decel="50000" fill="hold" nodeType="clickEffect">
                                  <p:stCondLst>
                                    <p:cond delay="0"/>
                                  </p:stCondLst>
                                  <p:childTnLst>
                                    <p:animMotion origin="layout" path="M 1.94444E-6 5.55112E-17 L -0.14445 0.31366 " pathEditMode="relative" rAng="0" ptsTypes="AA">
                                      <p:cBhvr>
                                        <p:cTn id="20" dur="2000" fill="hold"/>
                                        <p:tgtEl>
                                          <p:spTgt spid="14"/>
                                        </p:tgtEl>
                                        <p:attrNameLst>
                                          <p:attrName>ppt_x</p:attrName>
                                          <p:attrName>ppt_y</p:attrName>
                                        </p:attrNameLst>
                                      </p:cBhvr>
                                      <p:rCtr x="-7222" y="15671"/>
                                    </p:animMotion>
                                  </p:childTnLst>
                                </p:cTn>
                              </p:par>
                              <p:par>
                                <p:cTn id="21" presetID="42" presetClass="path" presetSubtype="0" accel="50000" decel="50000" fill="hold" nodeType="withEffect">
                                  <p:stCondLst>
                                    <p:cond delay="0"/>
                                  </p:stCondLst>
                                  <p:childTnLst>
                                    <p:animMotion origin="layout" path="M 2.5E-6 -3.33333E-6 L -0.12882 0.17408 " pathEditMode="relative" rAng="0" ptsTypes="AA">
                                      <p:cBhvr>
                                        <p:cTn id="22" dur="2000" fill="hold"/>
                                        <p:tgtEl>
                                          <p:spTgt spid="15"/>
                                        </p:tgtEl>
                                        <p:attrNameLst>
                                          <p:attrName>ppt_x</p:attrName>
                                          <p:attrName>ppt_y</p:attrName>
                                        </p:attrNameLst>
                                      </p:cBhvr>
                                      <p:rCtr x="-6441" y="8704"/>
                                    </p:animMotion>
                                  </p:childTnLst>
                                </p:cTn>
                              </p:par>
                            </p:childTnLst>
                          </p:cTn>
                        </p:par>
                        <p:par>
                          <p:cTn id="23" fill="hold">
                            <p:stCondLst>
                              <p:cond delay="2000"/>
                            </p:stCondLst>
                            <p:childTnLst>
                              <p:par>
                                <p:cTn id="24" presetID="1" presetClass="entr" presetSubtype="0" fill="hold" nodeType="afterEffect">
                                  <p:stCondLst>
                                    <p:cond delay="250"/>
                                  </p:stCondLst>
                                  <p:childTnLst>
                                    <p:set>
                                      <p:cBhvr>
                                        <p:cTn id="25" dur="1" fill="hold">
                                          <p:stCondLst>
                                            <p:cond delay="0"/>
                                          </p:stCondLst>
                                        </p:cTn>
                                        <p:tgtEl>
                                          <p:spTgt spid="93"/>
                                        </p:tgtEl>
                                        <p:attrNameLst>
                                          <p:attrName>style.visibility</p:attrName>
                                        </p:attrNameLst>
                                      </p:cBhvr>
                                      <p:to>
                                        <p:strVal val="visible"/>
                                      </p:to>
                                    </p:set>
                                  </p:childTnLst>
                                </p:cTn>
                              </p:par>
                            </p:childTnLst>
                          </p:cTn>
                        </p:par>
                        <p:par>
                          <p:cTn id="26" fill="hold">
                            <p:stCondLst>
                              <p:cond delay="2250"/>
                            </p:stCondLst>
                            <p:childTnLst>
                              <p:par>
                                <p:cTn id="27" presetID="1" presetClass="exit" presetSubtype="0" fill="hold" nodeType="afterEffect">
                                  <p:stCondLst>
                                    <p:cond delay="0"/>
                                  </p:stCondLst>
                                  <p:childTnLst>
                                    <p:set>
                                      <p:cBhvr>
                                        <p:cTn id="28" dur="1" fill="hold">
                                          <p:stCondLst>
                                            <p:cond delay="0"/>
                                          </p:stCondLst>
                                        </p:cTn>
                                        <p:tgtEl>
                                          <p:spTgt spid="14"/>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15"/>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nodeType="clickEffect">
                                  <p:stCondLst>
                                    <p:cond delay="0"/>
                                  </p:stCondLst>
                                  <p:childTnLst>
                                    <p:animMotion origin="layout" path="M 3.61111E-6 2.22222E-6 L -0.09254 0.37338 " pathEditMode="relative" rAng="0" ptsTypes="AA">
                                      <p:cBhvr>
                                        <p:cTn id="34" dur="2000" fill="hold"/>
                                        <p:tgtEl>
                                          <p:spTgt spid="13"/>
                                        </p:tgtEl>
                                        <p:attrNameLst>
                                          <p:attrName>ppt_x</p:attrName>
                                          <p:attrName>ppt_y</p:attrName>
                                        </p:attrNameLst>
                                      </p:cBhvr>
                                      <p:rCtr x="-4635" y="18657"/>
                                    </p:animMotion>
                                  </p:childTnLst>
                                </p:cTn>
                              </p:par>
                              <p:par>
                                <p:cTn id="35" presetID="42" presetClass="path" presetSubtype="0" accel="50000" decel="50000" fill="hold" nodeType="withEffect">
                                  <p:stCondLst>
                                    <p:cond delay="0"/>
                                  </p:stCondLst>
                                  <p:childTnLst>
                                    <p:animMotion origin="layout" path="M -2.77778E-6 -2.96296E-6 L -0.08316 0.25116 " pathEditMode="relative" rAng="0" ptsTypes="AA">
                                      <p:cBhvr>
                                        <p:cTn id="36" dur="2000" fill="hold"/>
                                        <p:tgtEl>
                                          <p:spTgt spid="16"/>
                                        </p:tgtEl>
                                        <p:attrNameLst>
                                          <p:attrName>ppt_x</p:attrName>
                                          <p:attrName>ppt_y</p:attrName>
                                        </p:attrNameLst>
                                      </p:cBhvr>
                                      <p:rCtr x="-4167" y="12546"/>
                                    </p:animMotion>
                                  </p:childTnLst>
                                </p:cTn>
                              </p:par>
                            </p:childTnLst>
                          </p:cTn>
                        </p:par>
                        <p:par>
                          <p:cTn id="37" fill="hold">
                            <p:stCondLst>
                              <p:cond delay="2000"/>
                            </p:stCondLst>
                            <p:childTnLst>
                              <p:par>
                                <p:cTn id="38" presetID="1" presetClass="entr" presetSubtype="0" fill="hold" nodeType="afterEffect">
                                  <p:stCondLst>
                                    <p:cond delay="250"/>
                                  </p:stCondLst>
                                  <p:childTnLst>
                                    <p:set>
                                      <p:cBhvr>
                                        <p:cTn id="39" dur="1" fill="hold">
                                          <p:stCondLst>
                                            <p:cond delay="0"/>
                                          </p:stCondLst>
                                        </p:cTn>
                                        <p:tgtEl>
                                          <p:spTgt spid="78"/>
                                        </p:tgtEl>
                                        <p:attrNameLst>
                                          <p:attrName>style.visibility</p:attrName>
                                        </p:attrNameLst>
                                      </p:cBhvr>
                                      <p:to>
                                        <p:strVal val="visible"/>
                                      </p:to>
                                    </p:set>
                                  </p:childTnLst>
                                </p:cTn>
                              </p:par>
                            </p:childTnLst>
                          </p:cTn>
                        </p:par>
                        <p:par>
                          <p:cTn id="40" fill="hold">
                            <p:stCondLst>
                              <p:cond delay="2250"/>
                            </p:stCondLst>
                            <p:childTnLst>
                              <p:par>
                                <p:cTn id="41" presetID="1" presetClass="exit" presetSubtype="0" fill="hold" nodeType="afterEffect">
                                  <p:stCondLst>
                                    <p:cond delay="0"/>
                                  </p:stCondLst>
                                  <p:childTnLst>
                                    <p:set>
                                      <p:cBhvr>
                                        <p:cTn id="42" dur="1" fill="hold">
                                          <p:stCondLst>
                                            <p:cond delay="0"/>
                                          </p:stCondLst>
                                        </p:cTn>
                                        <p:tgtEl>
                                          <p:spTgt spid="13"/>
                                        </p:tgtEl>
                                        <p:attrNameLst>
                                          <p:attrName>style.visibility</p:attrName>
                                        </p:attrNameLst>
                                      </p:cBhvr>
                                      <p:to>
                                        <p:strVal val="hidden"/>
                                      </p:to>
                                    </p:set>
                                  </p:childTnLst>
                                </p:cTn>
                              </p:par>
                              <p:par>
                                <p:cTn id="43" presetID="1" presetClass="exit" presetSubtype="0" fill="hold" nodeType="withEffect">
                                  <p:stCondLst>
                                    <p:cond delay="0"/>
                                  </p:stCondLst>
                                  <p:childTnLst>
                                    <p:set>
                                      <p:cBhvr>
                                        <p:cTn id="44" dur="1" fill="hold">
                                          <p:stCondLst>
                                            <p:cond delay="0"/>
                                          </p:stCondLst>
                                        </p:cTn>
                                        <p:tgtEl>
                                          <p:spTgt spid="16"/>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42" presetClass="path" presetSubtype="0" accel="50000" decel="50000" fill="hold" nodeType="clickEffect">
                                  <p:stCondLst>
                                    <p:cond delay="0"/>
                                  </p:stCondLst>
                                  <p:childTnLst>
                                    <p:animMotion origin="layout" path="M 3.88889E-6 1.48148E-6 L -0.04358 0.3044 " pathEditMode="relative" rAng="0" ptsTypes="AA">
                                      <p:cBhvr>
                                        <p:cTn id="48" dur="2000" fill="hold"/>
                                        <p:tgtEl>
                                          <p:spTgt spid="19"/>
                                        </p:tgtEl>
                                        <p:attrNameLst>
                                          <p:attrName>ppt_x</p:attrName>
                                          <p:attrName>ppt_y</p:attrName>
                                        </p:attrNameLst>
                                      </p:cBhvr>
                                      <p:rCtr x="-2187" y="15208"/>
                                    </p:animMotion>
                                  </p:childTnLst>
                                </p:cTn>
                              </p:par>
                              <p:par>
                                <p:cTn id="49" presetID="42" presetClass="path" presetSubtype="0" accel="50000" decel="50000" fill="hold" nodeType="withEffect">
                                  <p:stCondLst>
                                    <p:cond delay="0"/>
                                  </p:stCondLst>
                                  <p:childTnLst>
                                    <p:animMotion origin="layout" path="M -1.66667E-6 -1.85185E-6 L -0.03646 0.16366 " pathEditMode="relative" rAng="0" ptsTypes="AA">
                                      <p:cBhvr>
                                        <p:cTn id="50" dur="2000" fill="hold"/>
                                        <p:tgtEl>
                                          <p:spTgt spid="17"/>
                                        </p:tgtEl>
                                        <p:attrNameLst>
                                          <p:attrName>ppt_x</p:attrName>
                                          <p:attrName>ppt_y</p:attrName>
                                        </p:attrNameLst>
                                      </p:cBhvr>
                                      <p:rCtr x="-1823" y="8171"/>
                                    </p:animMotion>
                                  </p:childTnLst>
                                </p:cTn>
                              </p:par>
                            </p:childTnLst>
                          </p:cTn>
                        </p:par>
                        <p:par>
                          <p:cTn id="51" fill="hold">
                            <p:stCondLst>
                              <p:cond delay="2000"/>
                            </p:stCondLst>
                            <p:childTnLst>
                              <p:par>
                                <p:cTn id="52" presetID="1" presetClass="entr" presetSubtype="0" fill="hold" nodeType="afterEffect">
                                  <p:stCondLst>
                                    <p:cond delay="250"/>
                                  </p:stCondLst>
                                  <p:childTnLst>
                                    <p:set>
                                      <p:cBhvr>
                                        <p:cTn id="53" dur="1" fill="hold">
                                          <p:stCondLst>
                                            <p:cond delay="0"/>
                                          </p:stCondLst>
                                        </p:cTn>
                                        <p:tgtEl>
                                          <p:spTgt spid="83"/>
                                        </p:tgtEl>
                                        <p:attrNameLst>
                                          <p:attrName>style.visibility</p:attrName>
                                        </p:attrNameLst>
                                      </p:cBhvr>
                                      <p:to>
                                        <p:strVal val="visible"/>
                                      </p:to>
                                    </p:set>
                                  </p:childTnLst>
                                </p:cTn>
                              </p:par>
                            </p:childTnLst>
                          </p:cTn>
                        </p:par>
                        <p:par>
                          <p:cTn id="54" fill="hold">
                            <p:stCondLst>
                              <p:cond delay="2250"/>
                            </p:stCondLst>
                            <p:childTnLst>
                              <p:par>
                                <p:cTn id="55" presetID="1" presetClass="exit" presetSubtype="0" fill="hold" nodeType="afterEffect">
                                  <p:stCondLst>
                                    <p:cond delay="0"/>
                                  </p:stCondLst>
                                  <p:childTnLst>
                                    <p:set>
                                      <p:cBhvr>
                                        <p:cTn id="56" dur="1" fill="hold">
                                          <p:stCondLst>
                                            <p:cond delay="0"/>
                                          </p:stCondLst>
                                        </p:cTn>
                                        <p:tgtEl>
                                          <p:spTgt spid="19"/>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17"/>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42" presetClass="path" presetSubtype="0" accel="50000" decel="50000" fill="hold" nodeType="clickEffect">
                                  <p:stCondLst>
                                    <p:cond delay="0"/>
                                  </p:stCondLst>
                                  <p:childTnLst>
                                    <p:animMotion origin="layout" path="M 2.77778E-7 -4.81481E-6 L 0.00399 0.2051 " pathEditMode="relative" rAng="0" ptsTypes="AA">
                                      <p:cBhvr>
                                        <p:cTn id="62" dur="2000" fill="hold"/>
                                        <p:tgtEl>
                                          <p:spTgt spid="22"/>
                                        </p:tgtEl>
                                        <p:attrNameLst>
                                          <p:attrName>ppt_x</p:attrName>
                                          <p:attrName>ppt_y</p:attrName>
                                        </p:attrNameLst>
                                      </p:cBhvr>
                                      <p:rCtr x="191" y="10255"/>
                                    </p:animMotion>
                                  </p:childTnLst>
                                </p:cTn>
                              </p:par>
                              <p:par>
                                <p:cTn id="63" presetID="50" presetClass="path" presetSubtype="0" accel="50000" decel="50000" fill="hold" nodeType="withEffect">
                                  <p:stCondLst>
                                    <p:cond delay="0"/>
                                  </p:stCondLst>
                                  <p:childTnLst>
                                    <p:animMotion origin="layout" path="M -4.44444E-6 1.11111E-6 L 0.00278 1.11111E-6 C 0.004 1.11111E-6 0.00573 0.03542 0.00573 0.06435 L 0.00573 0.12917 " pathEditMode="relative" rAng="0" ptsTypes="AAAA">
                                      <p:cBhvr>
                                        <p:cTn id="64" dur="2000" fill="hold"/>
                                        <p:tgtEl>
                                          <p:spTgt spid="18"/>
                                        </p:tgtEl>
                                        <p:attrNameLst>
                                          <p:attrName>ppt_x</p:attrName>
                                          <p:attrName>ppt_y</p:attrName>
                                        </p:attrNameLst>
                                      </p:cBhvr>
                                      <p:rCtr x="278" y="6458"/>
                                    </p:animMotion>
                                  </p:childTnLst>
                                </p:cTn>
                              </p:par>
                            </p:childTnLst>
                          </p:cTn>
                        </p:par>
                        <p:par>
                          <p:cTn id="65" fill="hold">
                            <p:stCondLst>
                              <p:cond delay="2000"/>
                            </p:stCondLst>
                            <p:childTnLst>
                              <p:par>
                                <p:cTn id="66" presetID="1" presetClass="entr" presetSubtype="0" fill="hold" nodeType="afterEffect">
                                  <p:stCondLst>
                                    <p:cond delay="250"/>
                                  </p:stCondLst>
                                  <p:childTnLst>
                                    <p:set>
                                      <p:cBhvr>
                                        <p:cTn id="67" dur="1" fill="hold">
                                          <p:stCondLst>
                                            <p:cond delay="0"/>
                                          </p:stCondLst>
                                        </p:cTn>
                                        <p:tgtEl>
                                          <p:spTgt spid="68"/>
                                        </p:tgtEl>
                                        <p:attrNameLst>
                                          <p:attrName>style.visibility</p:attrName>
                                        </p:attrNameLst>
                                      </p:cBhvr>
                                      <p:to>
                                        <p:strVal val="visible"/>
                                      </p:to>
                                    </p:set>
                                  </p:childTnLst>
                                </p:cTn>
                              </p:par>
                            </p:childTnLst>
                          </p:cTn>
                        </p:par>
                        <p:par>
                          <p:cTn id="68" fill="hold">
                            <p:stCondLst>
                              <p:cond delay="2250"/>
                            </p:stCondLst>
                            <p:childTnLst>
                              <p:par>
                                <p:cTn id="69" presetID="1" presetClass="exit" presetSubtype="0" fill="hold" nodeType="afterEffect">
                                  <p:stCondLst>
                                    <p:cond delay="0"/>
                                  </p:stCondLst>
                                  <p:childTnLst>
                                    <p:set>
                                      <p:cBhvr>
                                        <p:cTn id="70" dur="1" fill="hold">
                                          <p:stCondLst>
                                            <p:cond delay="0"/>
                                          </p:stCondLst>
                                        </p:cTn>
                                        <p:tgtEl>
                                          <p:spTgt spid="22"/>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18"/>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42" presetClass="path" presetSubtype="0" accel="50000" decel="50000" fill="hold" nodeType="clickEffect">
                                  <p:stCondLst>
                                    <p:cond delay="0"/>
                                  </p:stCondLst>
                                  <p:childTnLst>
                                    <p:animMotion origin="layout" path="M 2.77778E-7 -4.07407E-6 L 0.07101 0.37709 " pathEditMode="relative" rAng="0" ptsTypes="AA">
                                      <p:cBhvr>
                                        <p:cTn id="76" dur="2000" fill="hold"/>
                                        <p:tgtEl>
                                          <p:spTgt spid="20"/>
                                        </p:tgtEl>
                                        <p:attrNameLst>
                                          <p:attrName>ppt_x</p:attrName>
                                          <p:attrName>ppt_y</p:attrName>
                                        </p:attrNameLst>
                                      </p:cBhvr>
                                      <p:rCtr x="3542" y="18843"/>
                                    </p:animMotion>
                                  </p:childTnLst>
                                </p:cTn>
                              </p:par>
                              <p:par>
                                <p:cTn id="77" presetID="42" presetClass="path" presetSubtype="0" accel="50000" decel="50000" fill="hold" nodeType="withEffect">
                                  <p:stCondLst>
                                    <p:cond delay="0"/>
                                  </p:stCondLst>
                                  <p:childTnLst>
                                    <p:animMotion origin="layout" path="M -3.33333E-6 3.33333E-6 L 0.0665 0.30949 " pathEditMode="relative" rAng="0" ptsTypes="AA">
                                      <p:cBhvr>
                                        <p:cTn id="78" dur="2000" fill="hold"/>
                                        <p:tgtEl>
                                          <p:spTgt spid="21"/>
                                        </p:tgtEl>
                                        <p:attrNameLst>
                                          <p:attrName>ppt_x</p:attrName>
                                          <p:attrName>ppt_y</p:attrName>
                                        </p:attrNameLst>
                                      </p:cBhvr>
                                      <p:rCtr x="3316" y="15463"/>
                                    </p:animMotion>
                                  </p:childTnLst>
                                </p:cTn>
                              </p:par>
                            </p:childTnLst>
                          </p:cTn>
                        </p:par>
                        <p:par>
                          <p:cTn id="79" fill="hold">
                            <p:stCondLst>
                              <p:cond delay="2000"/>
                            </p:stCondLst>
                            <p:childTnLst>
                              <p:par>
                                <p:cTn id="80" presetID="1" presetClass="entr" presetSubtype="0" fill="hold" nodeType="afterEffect">
                                  <p:stCondLst>
                                    <p:cond delay="250"/>
                                  </p:stCondLst>
                                  <p:childTnLst>
                                    <p:set>
                                      <p:cBhvr>
                                        <p:cTn id="81" dur="1" fill="hold">
                                          <p:stCondLst>
                                            <p:cond delay="0"/>
                                          </p:stCondLst>
                                        </p:cTn>
                                        <p:tgtEl>
                                          <p:spTgt spid="73"/>
                                        </p:tgtEl>
                                        <p:attrNameLst>
                                          <p:attrName>style.visibility</p:attrName>
                                        </p:attrNameLst>
                                      </p:cBhvr>
                                      <p:to>
                                        <p:strVal val="visible"/>
                                      </p:to>
                                    </p:set>
                                  </p:childTnLst>
                                </p:cTn>
                              </p:par>
                            </p:childTnLst>
                          </p:cTn>
                        </p:par>
                        <p:par>
                          <p:cTn id="82" fill="hold">
                            <p:stCondLst>
                              <p:cond delay="2250"/>
                            </p:stCondLst>
                            <p:childTnLst>
                              <p:par>
                                <p:cTn id="83" presetID="1" presetClass="exit" presetSubtype="0" fill="hold" nodeType="afterEffect">
                                  <p:stCondLst>
                                    <p:cond delay="0"/>
                                  </p:stCondLst>
                                  <p:childTnLst>
                                    <p:set>
                                      <p:cBhvr>
                                        <p:cTn id="84" dur="1" fill="hold">
                                          <p:stCondLst>
                                            <p:cond delay="0"/>
                                          </p:stCondLst>
                                        </p:cTn>
                                        <p:tgtEl>
                                          <p:spTgt spid="20"/>
                                        </p:tgtEl>
                                        <p:attrNameLst>
                                          <p:attrName>style.visibility</p:attrName>
                                        </p:attrNameLst>
                                      </p:cBhvr>
                                      <p:to>
                                        <p:strVal val="hidden"/>
                                      </p:to>
                                    </p:set>
                                  </p:childTnLst>
                                </p:cTn>
                              </p:par>
                              <p:par>
                                <p:cTn id="85" presetID="1" presetClass="exit" presetSubtype="0" fill="hold" nodeType="withEffect">
                                  <p:stCondLst>
                                    <p:cond delay="0"/>
                                  </p:stCondLst>
                                  <p:childTnLst>
                                    <p:set>
                                      <p:cBhvr>
                                        <p:cTn id="86" dur="1" fill="hold">
                                          <p:stCondLst>
                                            <p:cond delay="0"/>
                                          </p:stCondLst>
                                        </p:cTn>
                                        <p:tgtEl>
                                          <p:spTgt spid="21"/>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42" presetClass="path" presetSubtype="0" accel="50000" decel="50000" fill="hold" nodeType="clickEffect">
                                  <p:stCondLst>
                                    <p:cond delay="0"/>
                                  </p:stCondLst>
                                  <p:childTnLst>
                                    <p:animMotion origin="layout" path="M -3.33333E-6 -1.48148E-6 L 0.10226 0.23912 " pathEditMode="relative" rAng="0" ptsTypes="AA">
                                      <p:cBhvr>
                                        <p:cTn id="90" dur="2000" fill="hold"/>
                                        <p:tgtEl>
                                          <p:spTgt spid="24"/>
                                        </p:tgtEl>
                                        <p:attrNameLst>
                                          <p:attrName>ppt_x</p:attrName>
                                          <p:attrName>ppt_y</p:attrName>
                                        </p:attrNameLst>
                                      </p:cBhvr>
                                      <p:rCtr x="5104" y="11944"/>
                                    </p:animMotion>
                                  </p:childTnLst>
                                </p:cTn>
                              </p:par>
                              <p:par>
                                <p:cTn id="91" presetID="42" presetClass="path" presetSubtype="0" accel="50000" decel="50000" fill="hold" nodeType="withEffect">
                                  <p:stCondLst>
                                    <p:cond delay="0"/>
                                  </p:stCondLst>
                                  <p:childTnLst>
                                    <p:animMotion origin="layout" path="M 1.94444E-6 2.22222E-6 L 0.11684 0.16782 " pathEditMode="relative" rAng="0" ptsTypes="AA">
                                      <p:cBhvr>
                                        <p:cTn id="92" dur="2000" fill="hold"/>
                                        <p:tgtEl>
                                          <p:spTgt spid="23"/>
                                        </p:tgtEl>
                                        <p:attrNameLst>
                                          <p:attrName>ppt_x</p:attrName>
                                          <p:attrName>ppt_y</p:attrName>
                                        </p:attrNameLst>
                                      </p:cBhvr>
                                      <p:rCtr x="5833" y="8380"/>
                                    </p:animMotion>
                                  </p:childTnLst>
                                </p:cTn>
                              </p:par>
                            </p:childTnLst>
                          </p:cTn>
                        </p:par>
                        <p:par>
                          <p:cTn id="93" fill="hold">
                            <p:stCondLst>
                              <p:cond delay="2000"/>
                            </p:stCondLst>
                            <p:childTnLst>
                              <p:par>
                                <p:cTn id="94" presetID="1" presetClass="entr" presetSubtype="0" fill="hold" nodeType="afterEffect">
                                  <p:stCondLst>
                                    <p:cond delay="250"/>
                                  </p:stCondLst>
                                  <p:childTnLst>
                                    <p:set>
                                      <p:cBhvr>
                                        <p:cTn id="95" dur="1" fill="hold">
                                          <p:stCondLst>
                                            <p:cond delay="0"/>
                                          </p:stCondLst>
                                        </p:cTn>
                                        <p:tgtEl>
                                          <p:spTgt spid="63"/>
                                        </p:tgtEl>
                                        <p:attrNameLst>
                                          <p:attrName>style.visibility</p:attrName>
                                        </p:attrNameLst>
                                      </p:cBhvr>
                                      <p:to>
                                        <p:strVal val="visible"/>
                                      </p:to>
                                    </p:set>
                                  </p:childTnLst>
                                </p:cTn>
                              </p:par>
                            </p:childTnLst>
                          </p:cTn>
                        </p:par>
                        <p:par>
                          <p:cTn id="96" fill="hold">
                            <p:stCondLst>
                              <p:cond delay="2250"/>
                            </p:stCondLst>
                            <p:childTnLst>
                              <p:par>
                                <p:cTn id="97" presetID="1" presetClass="exit" presetSubtype="0" fill="hold" nodeType="afterEffect">
                                  <p:stCondLst>
                                    <p:cond delay="0"/>
                                  </p:stCondLst>
                                  <p:childTnLst>
                                    <p:set>
                                      <p:cBhvr>
                                        <p:cTn id="98" dur="1" fill="hold">
                                          <p:stCondLst>
                                            <p:cond delay="0"/>
                                          </p:stCondLst>
                                        </p:cTn>
                                        <p:tgtEl>
                                          <p:spTgt spid="24"/>
                                        </p:tgtEl>
                                        <p:attrNameLst>
                                          <p:attrName>style.visibility</p:attrName>
                                        </p:attrNameLst>
                                      </p:cBhvr>
                                      <p:to>
                                        <p:strVal val="hidden"/>
                                      </p:to>
                                    </p:set>
                                  </p:childTnLst>
                                </p:cTn>
                              </p:par>
                              <p:par>
                                <p:cTn id="99" presetID="1" presetClass="exit" presetSubtype="0" fill="hold" nodeType="withEffect">
                                  <p:stCondLst>
                                    <p:cond delay="0"/>
                                  </p:stCondLst>
                                  <p:childTnLst>
                                    <p:set>
                                      <p:cBhvr>
                                        <p:cTn id="100" dur="1" fill="hold">
                                          <p:stCondLst>
                                            <p:cond delay="0"/>
                                          </p:stCondLst>
                                        </p:cTn>
                                        <p:tgtEl>
                                          <p:spTgt spid="23"/>
                                        </p:tgtEl>
                                        <p:attrNameLst>
                                          <p:attrName>style.visibility</p:attrName>
                                        </p:attrNameLst>
                                      </p:cBhvr>
                                      <p:to>
                                        <p:strVal val="hidden"/>
                                      </p:to>
                                    </p:set>
                                  </p:childTnLst>
                                </p:cTn>
                              </p:par>
                            </p:childTnLst>
                          </p:cTn>
                        </p:par>
                      </p:childTnLst>
                    </p:cTn>
                  </p:par>
                  <p:par>
                    <p:cTn id="101" fill="hold">
                      <p:stCondLst>
                        <p:cond delay="indefinite"/>
                      </p:stCondLst>
                      <p:childTnLst>
                        <p:par>
                          <p:cTn id="102" fill="hold">
                            <p:stCondLst>
                              <p:cond delay="0"/>
                            </p:stCondLst>
                            <p:childTnLst>
                              <p:par>
                                <p:cTn id="103" presetID="42" presetClass="path" presetSubtype="0" accel="50000" decel="50000" fill="hold" nodeType="clickEffect">
                                  <p:stCondLst>
                                    <p:cond delay="0"/>
                                  </p:stCondLst>
                                  <p:childTnLst>
                                    <p:animMotion origin="layout" path="M -3.33333E-6 -4.44444E-6 L 0.16042 0.34422 " pathEditMode="relative" rAng="0" ptsTypes="AA">
                                      <p:cBhvr>
                                        <p:cTn id="104" dur="2000" fill="hold"/>
                                        <p:tgtEl>
                                          <p:spTgt spid="26"/>
                                        </p:tgtEl>
                                        <p:attrNameLst>
                                          <p:attrName>ppt_x</p:attrName>
                                          <p:attrName>ppt_y</p:attrName>
                                        </p:attrNameLst>
                                      </p:cBhvr>
                                      <p:rCtr x="8021" y="17199"/>
                                    </p:animMotion>
                                  </p:childTnLst>
                                </p:cTn>
                              </p:par>
                              <p:par>
                                <p:cTn id="105" presetID="42" presetClass="path" presetSubtype="0" accel="50000" decel="50000" fill="hold" nodeType="withEffect">
                                  <p:stCondLst>
                                    <p:cond delay="0"/>
                                  </p:stCondLst>
                                  <p:childTnLst>
                                    <p:animMotion origin="layout" path="M 1.11111E-6 3.7037E-7 L 0.15486 0.24653 " pathEditMode="relative" rAng="0" ptsTypes="AA">
                                      <p:cBhvr>
                                        <p:cTn id="106" dur="2000" fill="hold"/>
                                        <p:tgtEl>
                                          <p:spTgt spid="25"/>
                                        </p:tgtEl>
                                        <p:attrNameLst>
                                          <p:attrName>ppt_x</p:attrName>
                                          <p:attrName>ppt_y</p:attrName>
                                        </p:attrNameLst>
                                      </p:cBhvr>
                                      <p:rCtr x="7743" y="12315"/>
                                    </p:animMotion>
                                  </p:childTnLst>
                                </p:cTn>
                              </p:par>
                            </p:childTnLst>
                          </p:cTn>
                        </p:par>
                        <p:par>
                          <p:cTn id="107" fill="hold">
                            <p:stCondLst>
                              <p:cond delay="2000"/>
                            </p:stCondLst>
                            <p:childTnLst>
                              <p:par>
                                <p:cTn id="108" presetID="1" presetClass="entr" presetSubtype="0" fill="hold" nodeType="afterEffect">
                                  <p:stCondLst>
                                    <p:cond delay="250"/>
                                  </p:stCondLst>
                                  <p:childTnLst>
                                    <p:set>
                                      <p:cBhvr>
                                        <p:cTn id="109" dur="1" fill="hold">
                                          <p:stCondLst>
                                            <p:cond delay="0"/>
                                          </p:stCondLst>
                                        </p:cTn>
                                        <p:tgtEl>
                                          <p:spTgt spid="62"/>
                                        </p:tgtEl>
                                        <p:attrNameLst>
                                          <p:attrName>style.visibility</p:attrName>
                                        </p:attrNameLst>
                                      </p:cBhvr>
                                      <p:to>
                                        <p:strVal val="visible"/>
                                      </p:to>
                                    </p:set>
                                  </p:childTnLst>
                                </p:cTn>
                              </p:par>
                            </p:childTnLst>
                          </p:cTn>
                        </p:par>
                        <p:par>
                          <p:cTn id="110" fill="hold">
                            <p:stCondLst>
                              <p:cond delay="2250"/>
                            </p:stCondLst>
                            <p:childTnLst>
                              <p:par>
                                <p:cTn id="111" presetID="1" presetClass="exit" presetSubtype="0" fill="hold" nodeType="afterEffect">
                                  <p:stCondLst>
                                    <p:cond delay="0"/>
                                  </p:stCondLst>
                                  <p:childTnLst>
                                    <p:set>
                                      <p:cBhvr>
                                        <p:cTn id="112" dur="1" fill="hold">
                                          <p:stCondLst>
                                            <p:cond delay="0"/>
                                          </p:stCondLst>
                                        </p:cTn>
                                        <p:tgtEl>
                                          <p:spTgt spid="26"/>
                                        </p:tgtEl>
                                        <p:attrNameLst>
                                          <p:attrName>style.visibility</p:attrName>
                                        </p:attrNameLst>
                                      </p:cBhvr>
                                      <p:to>
                                        <p:strVal val="hidden"/>
                                      </p:to>
                                    </p:set>
                                  </p:childTnLst>
                                </p:cTn>
                              </p:par>
                              <p:par>
                                <p:cTn id="113" presetID="1" presetClass="exit" presetSubtype="0" fill="hold" nodeType="withEffect">
                                  <p:stCondLst>
                                    <p:cond delay="0"/>
                                  </p:stCondLst>
                                  <p:childTnLst>
                                    <p:set>
                                      <p:cBhvr>
                                        <p:cTn id="114" dur="1" fill="hold">
                                          <p:stCondLst>
                                            <p:cond delay="0"/>
                                          </p:stCondLst>
                                        </p:cTn>
                                        <p:tgtEl>
                                          <p:spTgt spid="25"/>
                                        </p:tgtEl>
                                        <p:attrNameLst>
                                          <p:attrName>style.visibility</p:attrName>
                                        </p:attrNameLst>
                                      </p:cBhvr>
                                      <p:to>
                                        <p:strVal val="hidden"/>
                                      </p:to>
                                    </p:se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grpId="0" nodeType="clickEffect">
                                  <p:stCondLst>
                                    <p:cond delay="0"/>
                                  </p:stCondLst>
                                  <p:childTnLst>
                                    <p:set>
                                      <p:cBhvr>
                                        <p:cTn id="118" dur="1" fill="hold">
                                          <p:stCondLst>
                                            <p:cond delay="0"/>
                                          </p:stCondLst>
                                        </p:cTn>
                                        <p:tgtEl>
                                          <p:spTgt spid="5"/>
                                        </p:tgtEl>
                                        <p:attrNameLst>
                                          <p:attrName>style.visibility</p:attrName>
                                        </p:attrNameLst>
                                      </p:cBhvr>
                                      <p:to>
                                        <p:strVal val="visible"/>
                                      </p:to>
                                    </p:set>
                                    <p:animEffect transition="in" filter="fade">
                                      <p:cBhvr>
                                        <p:cTn id="119" dur="500"/>
                                        <p:tgtEl>
                                          <p:spTgt spid="5"/>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7"/>
                                        </p:tgtEl>
                                        <p:attrNameLst>
                                          <p:attrName>style.visibility</p:attrName>
                                        </p:attrNameLst>
                                      </p:cBhvr>
                                      <p:to>
                                        <p:strVal val="visible"/>
                                      </p:to>
                                    </p:set>
                                    <p:animEffect transition="in" filter="fade">
                                      <p:cBhvr>
                                        <p:cTn id="122" dur="500"/>
                                        <p:tgtEl>
                                          <p:spTgt spid="7"/>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8"/>
                                        </p:tgtEl>
                                        <p:attrNameLst>
                                          <p:attrName>style.visibility</p:attrName>
                                        </p:attrNameLst>
                                      </p:cBhvr>
                                      <p:to>
                                        <p:strVal val="visible"/>
                                      </p:to>
                                    </p:set>
                                    <p:animEffect transition="in" filter="fade">
                                      <p:cBhvr>
                                        <p:cTn id="127" dur="500"/>
                                        <p:tgtEl>
                                          <p:spTgt spid="8"/>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fade">
                                      <p:cBhvr>
                                        <p:cTn id="1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885893-211A-4EF0-AE70-405B2C4B78D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2:6</a:t>
            </a:r>
          </a:p>
        </p:txBody>
      </p:sp>
      <p:sp>
        <p:nvSpPr>
          <p:cNvPr id="4" name="Rectangle 3">
            <a:extLst>
              <a:ext uri="{FF2B5EF4-FFF2-40B4-BE49-F238E27FC236}">
                <a16:creationId xmlns:a16="http://schemas.microsoft.com/office/drawing/2014/main" id="{A14AEF68-13F1-4C1C-BC6D-7F14C0D56E37}"/>
              </a:ext>
            </a:extLst>
          </p:cNvPr>
          <p:cNvSpPr/>
          <p:nvPr/>
        </p:nvSpPr>
        <p:spPr>
          <a:xfrm>
            <a:off x="1877064" y="764704"/>
            <a:ext cx="5389872"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Arial" panose="020B0604020202020204" pitchFamily="34" charset="0"/>
              </a:rPr>
              <a:t>15 biscuits in bags of 5. How many bags?</a:t>
            </a:r>
            <a:endParaRPr lang="en-GB" sz="2400" dirty="0">
              <a:latin typeface="Myriad Pro" panose="020B0503030403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0784F16F-08DC-4680-880F-54B05E5E926A}"/>
              </a:ext>
            </a:extLst>
          </p:cNvPr>
          <p:cNvSpPr/>
          <p:nvPr/>
        </p:nvSpPr>
        <p:spPr>
          <a:xfrm>
            <a:off x="3680490" y="4727166"/>
            <a:ext cx="1996059" cy="461665"/>
          </a:xfrm>
          <a:prstGeom prst="rect">
            <a:avLst/>
          </a:prstGeom>
        </p:spPr>
        <p:txBody>
          <a:bodyPr wrap="none">
            <a:spAutoFit/>
          </a:bodyPr>
          <a:lstStyle/>
          <a:p>
            <a:r>
              <a:rPr lang="en-GB" sz="2400" dirty="0">
                <a:latin typeface="Myriad Pro" panose="020B0503030403020204" pitchFamily="34" charset="0"/>
              </a:rPr>
              <a:t>1 bag of 5 is 5.</a:t>
            </a:r>
          </a:p>
        </p:txBody>
      </p:sp>
      <p:sp>
        <p:nvSpPr>
          <p:cNvPr id="26" name="Rectangle 25">
            <a:extLst>
              <a:ext uri="{FF2B5EF4-FFF2-40B4-BE49-F238E27FC236}">
                <a16:creationId xmlns:a16="http://schemas.microsoft.com/office/drawing/2014/main" id="{3405D3A3-E84F-4BFC-A300-BF8768BD3C6B}"/>
              </a:ext>
            </a:extLst>
          </p:cNvPr>
          <p:cNvSpPr/>
          <p:nvPr/>
        </p:nvSpPr>
        <p:spPr>
          <a:xfrm>
            <a:off x="3541028" y="4727166"/>
            <a:ext cx="2274982" cy="461665"/>
          </a:xfrm>
          <a:prstGeom prst="rect">
            <a:avLst/>
          </a:prstGeom>
        </p:spPr>
        <p:txBody>
          <a:bodyPr wrap="none">
            <a:spAutoFit/>
          </a:bodyPr>
          <a:lstStyle/>
          <a:p>
            <a:r>
              <a:rPr lang="en-GB" sz="2400" dirty="0">
                <a:latin typeface="Myriad Pro" panose="020B0503030403020204" pitchFamily="34" charset="0"/>
              </a:rPr>
              <a:t>2 bags of 5 is 10.</a:t>
            </a:r>
          </a:p>
        </p:txBody>
      </p:sp>
      <p:sp>
        <p:nvSpPr>
          <p:cNvPr id="27" name="Rectangle 26">
            <a:extLst>
              <a:ext uri="{FF2B5EF4-FFF2-40B4-BE49-F238E27FC236}">
                <a16:creationId xmlns:a16="http://schemas.microsoft.com/office/drawing/2014/main" id="{83566AC7-41F5-41E1-8CBF-848FAA7F4F64}"/>
              </a:ext>
            </a:extLst>
          </p:cNvPr>
          <p:cNvSpPr/>
          <p:nvPr/>
        </p:nvSpPr>
        <p:spPr>
          <a:xfrm>
            <a:off x="3541028" y="4727166"/>
            <a:ext cx="2274982" cy="461665"/>
          </a:xfrm>
          <a:prstGeom prst="rect">
            <a:avLst/>
          </a:prstGeom>
        </p:spPr>
        <p:txBody>
          <a:bodyPr wrap="none">
            <a:spAutoFit/>
          </a:bodyPr>
          <a:lstStyle/>
          <a:p>
            <a:r>
              <a:rPr lang="en-GB" sz="2400" dirty="0">
                <a:latin typeface="Myriad Pro" panose="020B0503030403020204" pitchFamily="34" charset="0"/>
              </a:rPr>
              <a:t>3 bags of 5 is 15.</a:t>
            </a:r>
          </a:p>
        </p:txBody>
      </p:sp>
      <p:sp>
        <p:nvSpPr>
          <p:cNvPr id="28" name="Rectangle 27">
            <a:extLst>
              <a:ext uri="{FF2B5EF4-FFF2-40B4-BE49-F238E27FC236}">
                <a16:creationId xmlns:a16="http://schemas.microsoft.com/office/drawing/2014/main" id="{9FDBB83A-0741-4E0C-9ECC-90280223A30C}"/>
              </a:ext>
            </a:extLst>
          </p:cNvPr>
          <p:cNvSpPr/>
          <p:nvPr/>
        </p:nvSpPr>
        <p:spPr>
          <a:xfrm>
            <a:off x="3851920" y="5173827"/>
            <a:ext cx="1035861" cy="461665"/>
          </a:xfrm>
          <a:prstGeom prst="rect">
            <a:avLst/>
          </a:prstGeom>
        </p:spPr>
        <p:txBody>
          <a:bodyPr wrap="none">
            <a:spAutoFit/>
          </a:bodyPr>
          <a:lstStyle/>
          <a:p>
            <a:r>
              <a:rPr lang="en-GB" sz="2400" dirty="0">
                <a:latin typeface="Myriad Pro" panose="020B0503030403020204" pitchFamily="34" charset="0"/>
              </a:rPr>
              <a:t>15 ÷ 5 </a:t>
            </a:r>
          </a:p>
        </p:txBody>
      </p:sp>
      <p:sp>
        <p:nvSpPr>
          <p:cNvPr id="29" name="Rectangle 28">
            <a:extLst>
              <a:ext uri="{FF2B5EF4-FFF2-40B4-BE49-F238E27FC236}">
                <a16:creationId xmlns:a16="http://schemas.microsoft.com/office/drawing/2014/main" id="{BFA97078-BE55-45D4-ADAB-8FED2B61A759}"/>
              </a:ext>
            </a:extLst>
          </p:cNvPr>
          <p:cNvSpPr/>
          <p:nvPr/>
        </p:nvSpPr>
        <p:spPr>
          <a:xfrm>
            <a:off x="1403648" y="5563205"/>
            <a:ext cx="6443944" cy="461665"/>
          </a:xfrm>
          <a:prstGeom prst="rect">
            <a:avLst/>
          </a:prstGeom>
        </p:spPr>
        <p:txBody>
          <a:bodyPr wrap="none">
            <a:spAutoFit/>
          </a:bodyPr>
          <a:lstStyle/>
          <a:p>
            <a:r>
              <a:rPr lang="en-US" sz="2400" dirty="0">
                <a:latin typeface="Myriad Pro" panose="020B0503030403020204" pitchFamily="34" charset="0"/>
              </a:rPr>
              <a:t>15 is divided into groups of 5. There are 3 groups.</a:t>
            </a:r>
            <a:endParaRPr lang="en-GB" sz="2400" dirty="0">
              <a:latin typeface="Myriad Pro" panose="020B0503030403020204" pitchFamily="34" charset="0"/>
            </a:endParaRPr>
          </a:p>
        </p:txBody>
      </p:sp>
      <p:sp>
        <p:nvSpPr>
          <p:cNvPr id="30" name="Rectangle 29">
            <a:extLst>
              <a:ext uri="{FF2B5EF4-FFF2-40B4-BE49-F238E27FC236}">
                <a16:creationId xmlns:a16="http://schemas.microsoft.com/office/drawing/2014/main" id="{1F6470F8-432E-44B5-B0A9-429756F07888}"/>
              </a:ext>
            </a:extLst>
          </p:cNvPr>
          <p:cNvSpPr/>
          <p:nvPr/>
        </p:nvSpPr>
        <p:spPr>
          <a:xfrm>
            <a:off x="4713425" y="5167379"/>
            <a:ext cx="590226" cy="461665"/>
          </a:xfrm>
          <a:prstGeom prst="rect">
            <a:avLst/>
          </a:prstGeom>
        </p:spPr>
        <p:txBody>
          <a:bodyPr wrap="none">
            <a:spAutoFit/>
          </a:bodyPr>
          <a:lstStyle/>
          <a:p>
            <a:r>
              <a:rPr lang="en-GB" sz="2400" dirty="0">
                <a:latin typeface="Myriad Pro" panose="020B0503030403020204" pitchFamily="34" charset="0"/>
              </a:rPr>
              <a:t>= 3</a:t>
            </a:r>
          </a:p>
        </p:txBody>
      </p:sp>
      <p:sp>
        <p:nvSpPr>
          <p:cNvPr id="31" name="Rectangle 30">
            <a:extLst>
              <a:ext uri="{FF2B5EF4-FFF2-40B4-BE49-F238E27FC236}">
                <a16:creationId xmlns:a16="http://schemas.microsoft.com/office/drawing/2014/main" id="{5D0E58F4-6FCD-4210-A7EE-36A3E5B102A0}"/>
              </a:ext>
            </a:extLst>
          </p:cNvPr>
          <p:cNvSpPr/>
          <p:nvPr/>
        </p:nvSpPr>
        <p:spPr>
          <a:xfrm>
            <a:off x="1982236" y="5991671"/>
            <a:ext cx="5286768" cy="461665"/>
          </a:xfrm>
          <a:prstGeom prst="rect">
            <a:avLst/>
          </a:prstGeom>
        </p:spPr>
        <p:txBody>
          <a:bodyPr wrap="none">
            <a:spAutoFit/>
          </a:bodyPr>
          <a:lstStyle/>
          <a:p>
            <a:r>
              <a:rPr lang="en-US" sz="2400" dirty="0">
                <a:latin typeface="Myriad Pro" panose="020B0503030403020204" pitchFamily="34" charset="0"/>
              </a:rPr>
              <a:t>15 divided into groups of 5 is equal to 3.</a:t>
            </a:r>
            <a:endParaRPr lang="en-GB" sz="2400" dirty="0">
              <a:latin typeface="Myriad Pro" panose="020B0503030403020204" pitchFamily="34" charset="0"/>
            </a:endParaRPr>
          </a:p>
        </p:txBody>
      </p:sp>
      <p:pic>
        <p:nvPicPr>
          <p:cNvPr id="33" name="Picture 32">
            <a:extLst>
              <a:ext uri="{FF2B5EF4-FFF2-40B4-BE49-F238E27FC236}">
                <a16:creationId xmlns:a16="http://schemas.microsoft.com/office/drawing/2014/main" id="{6B0A4BF7-4B45-4B73-A7A2-5DB7235739F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571496" y="3866160"/>
            <a:ext cx="2118567" cy="830998"/>
          </a:xfrm>
          <a:prstGeom prst="rect">
            <a:avLst/>
          </a:prstGeom>
        </p:spPr>
      </p:pic>
      <p:pic>
        <p:nvPicPr>
          <p:cNvPr id="34" name="Picture 33">
            <a:extLst>
              <a:ext uri="{FF2B5EF4-FFF2-40B4-BE49-F238E27FC236}">
                <a16:creationId xmlns:a16="http://schemas.microsoft.com/office/drawing/2014/main" id="{0B90DAEB-6B36-4205-BB6F-16A74C30CE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2150" y="1579929"/>
            <a:ext cx="640110" cy="648424"/>
          </a:xfrm>
          <a:prstGeom prst="rect">
            <a:avLst/>
          </a:prstGeom>
        </p:spPr>
      </p:pic>
      <p:pic>
        <p:nvPicPr>
          <p:cNvPr id="35" name="Picture 34">
            <a:extLst>
              <a:ext uri="{FF2B5EF4-FFF2-40B4-BE49-F238E27FC236}">
                <a16:creationId xmlns:a16="http://schemas.microsoft.com/office/drawing/2014/main" id="{B7C5E062-1D09-43BA-ADD6-264FECA986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8552" y="1650080"/>
            <a:ext cx="640110" cy="648424"/>
          </a:xfrm>
          <a:prstGeom prst="rect">
            <a:avLst/>
          </a:prstGeom>
        </p:spPr>
      </p:pic>
      <p:pic>
        <p:nvPicPr>
          <p:cNvPr id="36" name="Picture 35">
            <a:extLst>
              <a:ext uri="{FF2B5EF4-FFF2-40B4-BE49-F238E27FC236}">
                <a16:creationId xmlns:a16="http://schemas.microsoft.com/office/drawing/2014/main" id="{7AFD0862-2393-451B-865E-FD0CFC5694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1981" y="2324778"/>
            <a:ext cx="640110" cy="648424"/>
          </a:xfrm>
          <a:prstGeom prst="rect">
            <a:avLst/>
          </a:prstGeom>
        </p:spPr>
      </p:pic>
      <p:pic>
        <p:nvPicPr>
          <p:cNvPr id="37" name="Picture 36">
            <a:extLst>
              <a:ext uri="{FF2B5EF4-FFF2-40B4-BE49-F238E27FC236}">
                <a16:creationId xmlns:a16="http://schemas.microsoft.com/office/drawing/2014/main" id="{D275EA72-3197-4411-994D-DC094948FA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8771" y="2596685"/>
            <a:ext cx="640110" cy="648424"/>
          </a:xfrm>
          <a:prstGeom prst="rect">
            <a:avLst/>
          </a:prstGeom>
        </p:spPr>
      </p:pic>
      <p:pic>
        <p:nvPicPr>
          <p:cNvPr id="38" name="Picture 37">
            <a:extLst>
              <a:ext uri="{FF2B5EF4-FFF2-40B4-BE49-F238E27FC236}">
                <a16:creationId xmlns:a16="http://schemas.microsoft.com/office/drawing/2014/main" id="{5ADEB47D-03B9-423F-97AD-5AC0A5810C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698" y="2045501"/>
            <a:ext cx="640110" cy="648424"/>
          </a:xfrm>
          <a:prstGeom prst="rect">
            <a:avLst/>
          </a:prstGeom>
        </p:spPr>
      </p:pic>
      <p:pic>
        <p:nvPicPr>
          <p:cNvPr id="39" name="Picture 38">
            <a:extLst>
              <a:ext uri="{FF2B5EF4-FFF2-40B4-BE49-F238E27FC236}">
                <a16:creationId xmlns:a16="http://schemas.microsoft.com/office/drawing/2014/main" id="{459F483D-B84C-4465-8DE8-A11F826214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9832" y="1351186"/>
            <a:ext cx="640110" cy="648424"/>
          </a:xfrm>
          <a:prstGeom prst="rect">
            <a:avLst/>
          </a:prstGeom>
        </p:spPr>
      </p:pic>
      <p:pic>
        <p:nvPicPr>
          <p:cNvPr id="40" name="Picture 39">
            <a:extLst>
              <a:ext uri="{FF2B5EF4-FFF2-40B4-BE49-F238E27FC236}">
                <a16:creationId xmlns:a16="http://schemas.microsoft.com/office/drawing/2014/main" id="{089D991C-3758-4876-BE4A-67DF99128A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8832" y="2737836"/>
            <a:ext cx="640110" cy="648424"/>
          </a:xfrm>
          <a:prstGeom prst="rect">
            <a:avLst/>
          </a:prstGeom>
        </p:spPr>
      </p:pic>
      <p:pic>
        <p:nvPicPr>
          <p:cNvPr id="41" name="Picture 40">
            <a:extLst>
              <a:ext uri="{FF2B5EF4-FFF2-40B4-BE49-F238E27FC236}">
                <a16:creationId xmlns:a16="http://schemas.microsoft.com/office/drawing/2014/main" id="{DE56D476-32FE-4C83-BDD2-91841D22C5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7944" y="1495202"/>
            <a:ext cx="640110" cy="648424"/>
          </a:xfrm>
          <a:prstGeom prst="rect">
            <a:avLst/>
          </a:prstGeom>
        </p:spPr>
      </p:pic>
      <p:pic>
        <p:nvPicPr>
          <p:cNvPr id="42" name="Picture 41">
            <a:extLst>
              <a:ext uri="{FF2B5EF4-FFF2-40B4-BE49-F238E27FC236}">
                <a16:creationId xmlns:a16="http://schemas.microsoft.com/office/drawing/2014/main" id="{57638912-B272-472D-85AD-DA0594A390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8527" y="1902499"/>
            <a:ext cx="640110" cy="648424"/>
          </a:xfrm>
          <a:prstGeom prst="rect">
            <a:avLst/>
          </a:prstGeom>
        </p:spPr>
      </p:pic>
      <p:pic>
        <p:nvPicPr>
          <p:cNvPr id="43" name="Picture 42">
            <a:extLst>
              <a:ext uri="{FF2B5EF4-FFF2-40B4-BE49-F238E27FC236}">
                <a16:creationId xmlns:a16="http://schemas.microsoft.com/office/drawing/2014/main" id="{2DF4B530-F134-4042-A991-52B905E5CA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6853" y="2677650"/>
            <a:ext cx="640110" cy="648424"/>
          </a:xfrm>
          <a:prstGeom prst="rect">
            <a:avLst/>
          </a:prstGeom>
        </p:spPr>
      </p:pic>
      <p:pic>
        <p:nvPicPr>
          <p:cNvPr id="44" name="Picture 43">
            <a:extLst>
              <a:ext uri="{FF2B5EF4-FFF2-40B4-BE49-F238E27FC236}">
                <a16:creationId xmlns:a16="http://schemas.microsoft.com/office/drawing/2014/main" id="{F2DEFBEC-6BEB-44D8-8C84-6A28A19E19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9116" y="2324778"/>
            <a:ext cx="640110" cy="648424"/>
          </a:xfrm>
          <a:prstGeom prst="rect">
            <a:avLst/>
          </a:prstGeom>
        </p:spPr>
      </p:pic>
      <p:pic>
        <p:nvPicPr>
          <p:cNvPr id="45" name="Picture 44">
            <a:extLst>
              <a:ext uri="{FF2B5EF4-FFF2-40B4-BE49-F238E27FC236}">
                <a16:creationId xmlns:a16="http://schemas.microsoft.com/office/drawing/2014/main" id="{7E0280A2-6DDA-4A0C-97CA-305A35D1D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24546" y="1340768"/>
            <a:ext cx="640110" cy="648424"/>
          </a:xfrm>
          <a:prstGeom prst="rect">
            <a:avLst/>
          </a:prstGeom>
        </p:spPr>
      </p:pic>
      <p:pic>
        <p:nvPicPr>
          <p:cNvPr id="46" name="Picture 45">
            <a:extLst>
              <a:ext uri="{FF2B5EF4-FFF2-40B4-BE49-F238E27FC236}">
                <a16:creationId xmlns:a16="http://schemas.microsoft.com/office/drawing/2014/main" id="{295A9366-DFFE-49A5-845D-8B1EB60F71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7828" y="1909549"/>
            <a:ext cx="640110" cy="648424"/>
          </a:xfrm>
          <a:prstGeom prst="rect">
            <a:avLst/>
          </a:prstGeom>
        </p:spPr>
      </p:pic>
      <p:pic>
        <p:nvPicPr>
          <p:cNvPr id="47" name="Picture 46">
            <a:extLst>
              <a:ext uri="{FF2B5EF4-FFF2-40B4-BE49-F238E27FC236}">
                <a16:creationId xmlns:a16="http://schemas.microsoft.com/office/drawing/2014/main" id="{42448798-5D5C-4CAE-AF96-B5811F18D2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88274" y="1772816"/>
            <a:ext cx="640110" cy="648424"/>
          </a:xfrm>
          <a:prstGeom prst="rect">
            <a:avLst/>
          </a:prstGeom>
        </p:spPr>
      </p:pic>
      <p:pic>
        <p:nvPicPr>
          <p:cNvPr id="48" name="Picture 47">
            <a:extLst>
              <a:ext uri="{FF2B5EF4-FFF2-40B4-BE49-F238E27FC236}">
                <a16:creationId xmlns:a16="http://schemas.microsoft.com/office/drawing/2014/main" id="{00AF27A3-AD08-464E-AC78-FA79E14672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97284" y="2630860"/>
            <a:ext cx="640110" cy="648424"/>
          </a:xfrm>
          <a:prstGeom prst="rect">
            <a:avLst/>
          </a:prstGeom>
        </p:spPr>
      </p:pic>
      <p:pic>
        <p:nvPicPr>
          <p:cNvPr id="49" name="Picture 48">
            <a:extLst>
              <a:ext uri="{FF2B5EF4-FFF2-40B4-BE49-F238E27FC236}">
                <a16:creationId xmlns:a16="http://schemas.microsoft.com/office/drawing/2014/main" id="{B39E0D2C-DFC4-44EA-B5F1-8FD3276E65C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162115" y="2054803"/>
            <a:ext cx="2118567" cy="1807619"/>
          </a:xfrm>
          <a:prstGeom prst="rect">
            <a:avLst/>
          </a:prstGeom>
        </p:spPr>
      </p:pic>
      <p:pic>
        <p:nvPicPr>
          <p:cNvPr id="50" name="Picture 49">
            <a:extLst>
              <a:ext uri="{FF2B5EF4-FFF2-40B4-BE49-F238E27FC236}">
                <a16:creationId xmlns:a16="http://schemas.microsoft.com/office/drawing/2014/main" id="{D33C50E7-5C7F-4E1E-BB8E-C2ACD8C87CD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894311" y="2054803"/>
            <a:ext cx="2118567" cy="1870470"/>
          </a:xfrm>
          <a:prstGeom prst="rect">
            <a:avLst/>
          </a:prstGeom>
        </p:spPr>
      </p:pic>
      <p:pic>
        <p:nvPicPr>
          <p:cNvPr id="51" name="Picture 50">
            <a:extLst>
              <a:ext uri="{FF2B5EF4-FFF2-40B4-BE49-F238E27FC236}">
                <a16:creationId xmlns:a16="http://schemas.microsoft.com/office/drawing/2014/main" id="{C47DCD57-F991-4F74-8FB1-CBFB0FA0100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3550865" y="2054803"/>
            <a:ext cx="2118567" cy="1870470"/>
          </a:xfrm>
          <a:prstGeom prst="rect">
            <a:avLst/>
          </a:prstGeom>
        </p:spPr>
      </p:pic>
      <p:pic>
        <p:nvPicPr>
          <p:cNvPr id="52" name="Picture 51">
            <a:extLst>
              <a:ext uri="{FF2B5EF4-FFF2-40B4-BE49-F238E27FC236}">
                <a16:creationId xmlns:a16="http://schemas.microsoft.com/office/drawing/2014/main" id="{87E2D85E-7110-43C9-BCA5-B5240A21C6D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207419" y="3866160"/>
            <a:ext cx="2118567" cy="830998"/>
          </a:xfrm>
          <a:prstGeom prst="rect">
            <a:avLst/>
          </a:prstGeom>
        </p:spPr>
      </p:pic>
      <p:pic>
        <p:nvPicPr>
          <p:cNvPr id="53" name="Picture 52">
            <a:extLst>
              <a:ext uri="{FF2B5EF4-FFF2-40B4-BE49-F238E27FC236}">
                <a16:creationId xmlns:a16="http://schemas.microsoft.com/office/drawing/2014/main" id="{6C690212-42F6-43EA-B9FB-6F649D7ABE1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935573" y="3866160"/>
            <a:ext cx="2118567" cy="830998"/>
          </a:xfrm>
          <a:prstGeom prst="rect">
            <a:avLst/>
          </a:prstGeom>
        </p:spPr>
      </p:pic>
    </p:spTree>
    <p:extLst>
      <p:ext uri="{BB962C8B-B14F-4D97-AF65-F5344CB8AC3E}">
        <p14:creationId xmlns:p14="http://schemas.microsoft.com/office/powerpoint/2010/main" val="221572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path" presetSubtype="0" accel="50000" decel="50000" fill="hold" nodeType="clickEffect">
                                  <p:stCondLst>
                                    <p:cond delay="0"/>
                                  </p:stCondLst>
                                  <p:childTnLst>
                                    <p:animMotion origin="layout" path="M 0.00139 0.00092 L 0.00695 0.00092 C 0.00938 0.00092 0.0125 0.02453 0.0125 0.04398 L 0.0125 0.08703 " pathEditMode="relative" rAng="0" ptsTypes="AAAA">
                                      <p:cBhvr>
                                        <p:cTn id="6" dur="2000" fill="hold"/>
                                        <p:tgtEl>
                                          <p:spTgt spid="34"/>
                                        </p:tgtEl>
                                        <p:attrNameLst>
                                          <p:attrName>ppt_x</p:attrName>
                                          <p:attrName>ppt_y</p:attrName>
                                        </p:attrNameLst>
                                      </p:cBhvr>
                                      <p:rCtr x="556" y="4306"/>
                                    </p:animMotion>
                                  </p:childTnLst>
                                </p:cTn>
                              </p:par>
                              <p:par>
                                <p:cTn id="7" presetID="42" presetClass="path" presetSubtype="0" accel="50000" decel="50000" fill="hold" nodeType="withEffect">
                                  <p:stCondLst>
                                    <p:cond delay="0"/>
                                  </p:stCondLst>
                                  <p:childTnLst>
                                    <p:animMotion origin="layout" path="M 0.00086 -1.48148E-6 L -0.0375 0.15417 " pathEditMode="relative" rAng="0" ptsTypes="AA">
                                      <p:cBhvr>
                                        <p:cTn id="8" dur="2000" fill="hold"/>
                                        <p:tgtEl>
                                          <p:spTgt spid="35"/>
                                        </p:tgtEl>
                                        <p:attrNameLst>
                                          <p:attrName>ppt_x</p:attrName>
                                          <p:attrName>ppt_y</p:attrName>
                                        </p:attrNameLst>
                                      </p:cBhvr>
                                      <p:rCtr x="-1927" y="7708"/>
                                    </p:animMotion>
                                  </p:childTnLst>
                                </p:cTn>
                              </p:par>
                              <p:par>
                                <p:cTn id="9" presetID="42" presetClass="path" presetSubtype="0" accel="50000" decel="50000" fill="hold" nodeType="withEffect">
                                  <p:stCondLst>
                                    <p:cond delay="0"/>
                                  </p:stCondLst>
                                  <p:childTnLst>
                                    <p:animMotion origin="layout" path="M 0.00261 0.00278 L 0.00782 0.10162 " pathEditMode="relative" rAng="0" ptsTypes="AA">
                                      <p:cBhvr>
                                        <p:cTn id="10" dur="2000" fill="hold"/>
                                        <p:tgtEl>
                                          <p:spTgt spid="36"/>
                                        </p:tgtEl>
                                        <p:attrNameLst>
                                          <p:attrName>ppt_x</p:attrName>
                                          <p:attrName>ppt_y</p:attrName>
                                        </p:attrNameLst>
                                      </p:cBhvr>
                                      <p:rCtr x="260" y="4931"/>
                                    </p:animMotion>
                                  </p:childTnLst>
                                </p:cTn>
                              </p:par>
                              <p:par>
                                <p:cTn id="11" presetID="50" presetClass="path" presetSubtype="0" accel="50000" decel="50000" fill="hold" nodeType="withEffect">
                                  <p:stCondLst>
                                    <p:cond delay="0"/>
                                  </p:stCondLst>
                                  <p:childTnLst>
                                    <p:animMotion origin="layout" path="M 0.00087 4.07407E-6 L -0.00208 4.07407E-6 C -0.00329 4.07407E-6 -0.00451 0.01388 -0.00451 0.02615 C -0.00451 0.03449 -0.00763 0.04351 -0.00763 0.05231 " pathEditMode="relative" rAng="0" ptsTypes="AAAA">
                                      <p:cBhvr>
                                        <p:cTn id="12" dur="2000" fill="hold"/>
                                        <p:tgtEl>
                                          <p:spTgt spid="37"/>
                                        </p:tgtEl>
                                        <p:attrNameLst>
                                          <p:attrName>ppt_x</p:attrName>
                                          <p:attrName>ppt_y</p:attrName>
                                        </p:attrNameLst>
                                      </p:cBhvr>
                                      <p:rCtr x="-434" y="2616"/>
                                    </p:animMotion>
                                  </p:childTnLst>
                                </p:cTn>
                              </p:par>
                              <p:par>
                                <p:cTn id="13" presetID="42" presetClass="path" presetSubtype="0" accel="50000" decel="50000" fill="hold" nodeType="withEffect">
                                  <p:stCondLst>
                                    <p:cond delay="0"/>
                                  </p:stCondLst>
                                  <p:childTnLst>
                                    <p:animMotion origin="layout" path="M 1.94444E-6 0.00255 L -0.08386 0.11922 " pathEditMode="relative" rAng="0" ptsTypes="AA">
                                      <p:cBhvr>
                                        <p:cTn id="14" dur="2000" fill="hold"/>
                                        <p:tgtEl>
                                          <p:spTgt spid="39"/>
                                        </p:tgtEl>
                                        <p:attrNameLst>
                                          <p:attrName>ppt_x</p:attrName>
                                          <p:attrName>ppt_y</p:attrName>
                                        </p:attrNameLst>
                                      </p:cBhvr>
                                      <p:rCtr x="-4201" y="5833"/>
                                    </p:animMotion>
                                  </p:childTnLst>
                                </p:cTn>
                              </p:par>
                            </p:childTnLst>
                          </p:cTn>
                        </p:par>
                        <p:par>
                          <p:cTn id="15" fill="hold">
                            <p:stCondLst>
                              <p:cond delay="2000"/>
                            </p:stCondLst>
                            <p:childTnLst>
                              <p:par>
                                <p:cTn id="16" presetID="10" presetClass="entr" presetSubtype="0" fill="hold" nodeType="afterEffect">
                                  <p:stCondLst>
                                    <p:cond delay="250"/>
                                  </p:stCondLst>
                                  <p:childTnLst>
                                    <p:set>
                                      <p:cBhvr>
                                        <p:cTn id="17" dur="1" fill="hold">
                                          <p:stCondLst>
                                            <p:cond delay="0"/>
                                          </p:stCondLst>
                                        </p:cTn>
                                        <p:tgtEl>
                                          <p:spTgt spid="49"/>
                                        </p:tgtEl>
                                        <p:attrNameLst>
                                          <p:attrName>style.visibility</p:attrName>
                                        </p:attrNameLst>
                                      </p:cBhvr>
                                      <p:to>
                                        <p:strVal val="visible"/>
                                      </p:to>
                                    </p:set>
                                    <p:animEffect transition="in" filter="fade">
                                      <p:cBhvr>
                                        <p:cTn id="18" dur="500"/>
                                        <p:tgtEl>
                                          <p:spTgt spid="49"/>
                                        </p:tgtEl>
                                      </p:cBhvr>
                                    </p:animEffect>
                                  </p:childTnLst>
                                </p:cTn>
                              </p:par>
                            </p:childTnLst>
                          </p:cTn>
                        </p:par>
                        <p:par>
                          <p:cTn id="19" fill="hold">
                            <p:stCondLst>
                              <p:cond delay="2750"/>
                            </p:stCondLst>
                            <p:childTnLst>
                              <p:par>
                                <p:cTn id="20" presetID="10" presetClass="entr" presetSubtype="0" fill="hold" nodeType="afterEffect">
                                  <p:stCondLst>
                                    <p:cond delay="25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3500"/>
                            </p:stCondLst>
                            <p:childTnLst>
                              <p:par>
                                <p:cTn id="24" presetID="10" presetClass="entr" presetSubtype="0" fill="hold" grpId="0" nodeType="afterEffect">
                                  <p:stCondLst>
                                    <p:cond delay="20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nodeType="clickEffect">
                                  <p:stCondLst>
                                    <p:cond delay="0"/>
                                  </p:stCondLst>
                                  <p:childTnLst>
                                    <p:animMotion origin="layout" path="M 3.05556E-6 0.00185 L -0.00643 0.04051 " pathEditMode="relative" rAng="0" ptsTypes="AA">
                                      <p:cBhvr>
                                        <p:cTn id="30" dur="2000" fill="hold"/>
                                        <p:tgtEl>
                                          <p:spTgt spid="40"/>
                                        </p:tgtEl>
                                        <p:attrNameLst>
                                          <p:attrName>ppt_x</p:attrName>
                                          <p:attrName>ppt_y</p:attrName>
                                        </p:attrNameLst>
                                      </p:cBhvr>
                                      <p:rCtr x="-330" y="1921"/>
                                    </p:animMotion>
                                  </p:childTnLst>
                                </p:cTn>
                              </p:par>
                              <p:par>
                                <p:cTn id="31" presetID="42" presetClass="path" presetSubtype="0" accel="50000" decel="50000" fill="hold" nodeType="withEffect">
                                  <p:stCondLst>
                                    <p:cond delay="0"/>
                                  </p:stCondLst>
                                  <p:childTnLst>
                                    <p:animMotion origin="layout" path="M 0.0007 -1.85185E-6 L 0.07066 0.01968 " pathEditMode="relative" rAng="0" ptsTypes="AA">
                                      <p:cBhvr>
                                        <p:cTn id="32" dur="2000" fill="hold"/>
                                        <p:tgtEl>
                                          <p:spTgt spid="38"/>
                                        </p:tgtEl>
                                        <p:attrNameLst>
                                          <p:attrName>ppt_x</p:attrName>
                                          <p:attrName>ppt_y</p:attrName>
                                        </p:attrNameLst>
                                      </p:cBhvr>
                                      <p:rCtr x="3490" y="972"/>
                                    </p:animMotion>
                                  </p:childTnLst>
                                </p:cTn>
                              </p:par>
                              <p:par>
                                <p:cTn id="33" presetID="42" presetClass="path" presetSubtype="0" accel="50000" decel="50000" fill="hold" nodeType="withEffect">
                                  <p:stCondLst>
                                    <p:cond delay="0"/>
                                  </p:stCondLst>
                                  <p:childTnLst>
                                    <p:animMotion origin="layout" path="M 0.00069 -1.48148E-6 L -0.00122 0.04051 " pathEditMode="relative" rAng="0" ptsTypes="AA">
                                      <p:cBhvr>
                                        <p:cTn id="34" dur="2000" fill="hold"/>
                                        <p:tgtEl>
                                          <p:spTgt spid="43"/>
                                        </p:tgtEl>
                                        <p:attrNameLst>
                                          <p:attrName>ppt_x</p:attrName>
                                          <p:attrName>ppt_y</p:attrName>
                                        </p:attrNameLst>
                                      </p:cBhvr>
                                      <p:rCtr x="-104" y="2014"/>
                                    </p:animMotion>
                                  </p:childTnLst>
                                </p:cTn>
                              </p:par>
                              <p:par>
                                <p:cTn id="35" presetID="42" presetClass="path" presetSubtype="0" accel="50000" decel="50000" fill="hold" nodeType="withEffect">
                                  <p:stCondLst>
                                    <p:cond delay="0"/>
                                  </p:stCondLst>
                                  <p:childTnLst>
                                    <p:animMotion origin="layout" path="M -4.72222E-6 2.96296E-6 L -0.00138 0.04051 " pathEditMode="relative" rAng="0" ptsTypes="AA">
                                      <p:cBhvr>
                                        <p:cTn id="36" dur="2000" fill="hold"/>
                                        <p:tgtEl>
                                          <p:spTgt spid="42"/>
                                        </p:tgtEl>
                                        <p:attrNameLst>
                                          <p:attrName>ppt_x</p:attrName>
                                          <p:attrName>ppt_y</p:attrName>
                                        </p:attrNameLst>
                                      </p:cBhvr>
                                      <p:rCtr x="-69" y="2014"/>
                                    </p:animMotion>
                                  </p:childTnLst>
                                </p:cTn>
                              </p:par>
                              <p:par>
                                <p:cTn id="37" presetID="50" presetClass="path" presetSubtype="0" accel="50000" decel="50000" fill="hold" nodeType="withEffect">
                                  <p:stCondLst>
                                    <p:cond delay="0"/>
                                  </p:stCondLst>
                                  <p:childTnLst>
                                    <p:animMotion origin="layout" path="M -1.11111E-6 0.00092 L 0.00972 0.00092 C 0.01493 0.00092 0.02118 0.05023 0.02118 0.09074 C 0.02118 0.12129 0.02222 0.14514 0.02222 0.17616 " pathEditMode="relative" rAng="0" ptsTypes="AAAA">
                                      <p:cBhvr>
                                        <p:cTn id="38" dur="2000" fill="hold"/>
                                        <p:tgtEl>
                                          <p:spTgt spid="41"/>
                                        </p:tgtEl>
                                        <p:attrNameLst>
                                          <p:attrName>ppt_x</p:attrName>
                                          <p:attrName>ppt_y</p:attrName>
                                        </p:attrNameLst>
                                      </p:cBhvr>
                                      <p:rCtr x="1111" y="8750"/>
                                    </p:animMotion>
                                  </p:childTnLst>
                                </p:cTn>
                              </p:par>
                            </p:childTnLst>
                          </p:cTn>
                        </p:par>
                        <p:par>
                          <p:cTn id="39" fill="hold">
                            <p:stCondLst>
                              <p:cond delay="2000"/>
                            </p:stCondLst>
                            <p:childTnLst>
                              <p:par>
                                <p:cTn id="40" presetID="10" presetClass="entr" presetSubtype="0" fill="hold" nodeType="afterEffect">
                                  <p:stCondLst>
                                    <p:cond delay="25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par>
                          <p:cTn id="43" fill="hold">
                            <p:stCondLst>
                              <p:cond delay="2750"/>
                            </p:stCondLst>
                            <p:childTnLst>
                              <p:par>
                                <p:cTn id="44" presetID="10" presetClass="entr" presetSubtype="0" fill="hold" nodeType="afterEffect">
                                  <p:stCondLst>
                                    <p:cond delay="25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par>
                          <p:cTn id="47" fill="hold">
                            <p:stCondLst>
                              <p:cond delay="3500"/>
                            </p:stCondLst>
                            <p:childTnLst>
                              <p:par>
                                <p:cTn id="48" presetID="10" presetClass="entr" presetSubtype="0" fill="hold" grpId="0" nodeType="afterEffect">
                                  <p:stCondLst>
                                    <p:cond delay="20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par>
                                <p:cTn id="51" presetID="10" presetClass="exit" presetSubtype="0" fill="hold" grpId="1" nodeType="withEffect">
                                  <p:stCondLst>
                                    <p:cond delay="0"/>
                                  </p:stCondLst>
                                  <p:childTnLst>
                                    <p:animEffect transition="out" filter="fade">
                                      <p:cBhvr>
                                        <p:cTn id="52" dur="500"/>
                                        <p:tgtEl>
                                          <p:spTgt spid="25"/>
                                        </p:tgtEl>
                                      </p:cBhvr>
                                    </p:animEffect>
                                    <p:set>
                                      <p:cBhvr>
                                        <p:cTn id="53" dur="1" fill="hold">
                                          <p:stCondLst>
                                            <p:cond delay="499"/>
                                          </p:stCondLst>
                                        </p:cTn>
                                        <p:tgtEl>
                                          <p:spTgt spid="25"/>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42" presetClass="path" presetSubtype="0" accel="50000" decel="50000" fill="hold" nodeType="clickEffect">
                                  <p:stCondLst>
                                    <p:cond delay="0"/>
                                  </p:stCondLst>
                                  <p:childTnLst>
                                    <p:animMotion origin="layout" path="M -0.00174 0.00347 L 0.05521 0.10208 " pathEditMode="relative" rAng="0" ptsTypes="AA">
                                      <p:cBhvr>
                                        <p:cTn id="57" dur="2000" fill="hold"/>
                                        <p:tgtEl>
                                          <p:spTgt spid="44"/>
                                        </p:tgtEl>
                                        <p:attrNameLst>
                                          <p:attrName>ppt_x</p:attrName>
                                          <p:attrName>ppt_y</p:attrName>
                                        </p:attrNameLst>
                                      </p:cBhvr>
                                      <p:rCtr x="2847" y="4931"/>
                                    </p:animMotion>
                                  </p:childTnLst>
                                </p:cTn>
                              </p:par>
                              <p:par>
                                <p:cTn id="58" presetID="42" presetClass="path" presetSubtype="0" accel="50000" decel="50000" fill="hold" nodeType="withEffect">
                                  <p:stCondLst>
                                    <p:cond delay="0"/>
                                  </p:stCondLst>
                                  <p:childTnLst>
                                    <p:animMotion origin="layout" path="M 0.00451 0.00116 L 0.05191 0.12223 " pathEditMode="relative" rAng="0" ptsTypes="AA">
                                      <p:cBhvr>
                                        <p:cTn id="59" dur="2000" fill="hold"/>
                                        <p:tgtEl>
                                          <p:spTgt spid="45"/>
                                        </p:tgtEl>
                                        <p:attrNameLst>
                                          <p:attrName>ppt_x</p:attrName>
                                          <p:attrName>ppt_y</p:attrName>
                                        </p:attrNameLst>
                                      </p:cBhvr>
                                      <p:rCtr x="2361" y="6042"/>
                                    </p:animMotion>
                                  </p:childTnLst>
                                </p:cTn>
                              </p:par>
                              <p:par>
                                <p:cTn id="60" presetID="42" presetClass="path" presetSubtype="0" accel="50000" decel="50000" fill="hold" nodeType="withEffect">
                                  <p:stCondLst>
                                    <p:cond delay="0"/>
                                  </p:stCondLst>
                                  <p:childTnLst>
                                    <p:animMotion origin="layout" path="M -0.00069 -0.00185 L 0.01164 0.1169 " pathEditMode="relative" rAng="0" ptsTypes="AA">
                                      <p:cBhvr>
                                        <p:cTn id="61" dur="2000" fill="hold"/>
                                        <p:tgtEl>
                                          <p:spTgt spid="46"/>
                                        </p:tgtEl>
                                        <p:attrNameLst>
                                          <p:attrName>ppt_x</p:attrName>
                                          <p:attrName>ppt_y</p:attrName>
                                        </p:attrNameLst>
                                      </p:cBhvr>
                                      <p:rCtr x="608" y="5926"/>
                                    </p:animMotion>
                                  </p:childTnLst>
                                </p:cTn>
                              </p:par>
                              <p:par>
                                <p:cTn id="62" presetID="42" presetClass="path" presetSubtype="0" accel="50000" decel="50000" fill="hold" nodeType="withEffect">
                                  <p:stCondLst>
                                    <p:cond delay="0"/>
                                  </p:stCondLst>
                                  <p:childTnLst>
                                    <p:animMotion origin="layout" path="M 0.00174 -0.00023 L -0.03767 0.05764 " pathEditMode="relative" rAng="0" ptsTypes="AA">
                                      <p:cBhvr>
                                        <p:cTn id="63" dur="2000" fill="hold"/>
                                        <p:tgtEl>
                                          <p:spTgt spid="47"/>
                                        </p:tgtEl>
                                        <p:attrNameLst>
                                          <p:attrName>ppt_x</p:attrName>
                                          <p:attrName>ppt_y</p:attrName>
                                        </p:attrNameLst>
                                      </p:cBhvr>
                                      <p:rCtr x="-1979" y="2894"/>
                                    </p:animMotion>
                                  </p:childTnLst>
                                </p:cTn>
                              </p:par>
                              <p:par>
                                <p:cTn id="64" presetID="42" presetClass="path" presetSubtype="0" accel="50000" decel="50000" fill="hold" nodeType="withEffect">
                                  <p:stCondLst>
                                    <p:cond delay="0"/>
                                  </p:stCondLst>
                                  <p:childTnLst>
                                    <p:animMotion origin="layout" path="M -0.00538 -0.01667 L 0.02622 0.04745 " pathEditMode="relative" rAng="0" ptsTypes="AA">
                                      <p:cBhvr>
                                        <p:cTn id="65" dur="2000" fill="hold"/>
                                        <p:tgtEl>
                                          <p:spTgt spid="48"/>
                                        </p:tgtEl>
                                        <p:attrNameLst>
                                          <p:attrName>ppt_x</p:attrName>
                                          <p:attrName>ppt_y</p:attrName>
                                        </p:attrNameLst>
                                      </p:cBhvr>
                                      <p:rCtr x="1580" y="3194"/>
                                    </p:animMotion>
                                  </p:childTnLst>
                                </p:cTn>
                              </p:par>
                            </p:childTnLst>
                          </p:cTn>
                        </p:par>
                        <p:par>
                          <p:cTn id="66" fill="hold">
                            <p:stCondLst>
                              <p:cond delay="2000"/>
                            </p:stCondLst>
                            <p:childTnLst>
                              <p:par>
                                <p:cTn id="67" presetID="10" presetClass="entr" presetSubtype="0" fill="hold" nodeType="afterEffect">
                                  <p:stCondLst>
                                    <p:cond delay="250"/>
                                  </p:stCondLst>
                                  <p:childTnLst>
                                    <p:set>
                                      <p:cBhvr>
                                        <p:cTn id="68" dur="1" fill="hold">
                                          <p:stCondLst>
                                            <p:cond delay="0"/>
                                          </p:stCondLst>
                                        </p:cTn>
                                        <p:tgtEl>
                                          <p:spTgt spid="50"/>
                                        </p:tgtEl>
                                        <p:attrNameLst>
                                          <p:attrName>style.visibility</p:attrName>
                                        </p:attrNameLst>
                                      </p:cBhvr>
                                      <p:to>
                                        <p:strVal val="visible"/>
                                      </p:to>
                                    </p:set>
                                    <p:animEffect transition="in" filter="fade">
                                      <p:cBhvr>
                                        <p:cTn id="69" dur="500"/>
                                        <p:tgtEl>
                                          <p:spTgt spid="50"/>
                                        </p:tgtEl>
                                      </p:cBhvr>
                                    </p:animEffect>
                                  </p:childTnLst>
                                </p:cTn>
                              </p:par>
                            </p:childTnLst>
                          </p:cTn>
                        </p:par>
                        <p:par>
                          <p:cTn id="70" fill="hold">
                            <p:stCondLst>
                              <p:cond delay="2750"/>
                            </p:stCondLst>
                            <p:childTnLst>
                              <p:par>
                                <p:cTn id="71" presetID="10" presetClass="entr" presetSubtype="0" fill="hold" nodeType="afterEffect">
                                  <p:stCondLst>
                                    <p:cond delay="250"/>
                                  </p:stCondLst>
                                  <p:childTnLst>
                                    <p:set>
                                      <p:cBhvr>
                                        <p:cTn id="72" dur="1" fill="hold">
                                          <p:stCondLst>
                                            <p:cond delay="0"/>
                                          </p:stCondLst>
                                        </p:cTn>
                                        <p:tgtEl>
                                          <p:spTgt spid="53"/>
                                        </p:tgtEl>
                                        <p:attrNameLst>
                                          <p:attrName>style.visibility</p:attrName>
                                        </p:attrNameLst>
                                      </p:cBhvr>
                                      <p:to>
                                        <p:strVal val="visible"/>
                                      </p:to>
                                    </p:set>
                                    <p:animEffect transition="in" filter="fade">
                                      <p:cBhvr>
                                        <p:cTn id="73" dur="500"/>
                                        <p:tgtEl>
                                          <p:spTgt spid="53"/>
                                        </p:tgtEl>
                                      </p:cBhvr>
                                    </p:animEffect>
                                  </p:childTnLst>
                                </p:cTn>
                              </p:par>
                            </p:childTnLst>
                          </p:cTn>
                        </p:par>
                        <p:par>
                          <p:cTn id="74" fill="hold">
                            <p:stCondLst>
                              <p:cond delay="3500"/>
                            </p:stCondLst>
                            <p:childTnLst>
                              <p:par>
                                <p:cTn id="75" presetID="10" presetClass="entr" presetSubtype="0" fill="hold" grpId="0" nodeType="afterEffect">
                                  <p:stCondLst>
                                    <p:cond delay="20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par>
                                <p:cTn id="78" presetID="10" presetClass="exit" presetSubtype="0" fill="hold" grpId="1" nodeType="withEffect">
                                  <p:stCondLst>
                                    <p:cond delay="0"/>
                                  </p:stCondLst>
                                  <p:childTnLst>
                                    <p:animEffect transition="out" filter="fade">
                                      <p:cBhvr>
                                        <p:cTn id="79" dur="500"/>
                                        <p:tgtEl>
                                          <p:spTgt spid="26"/>
                                        </p:tgtEl>
                                      </p:cBhvr>
                                    </p:animEffect>
                                    <p:set>
                                      <p:cBhvr>
                                        <p:cTn id="80" dur="1" fill="hold">
                                          <p:stCondLst>
                                            <p:cond delay="499"/>
                                          </p:stCondLst>
                                        </p:cTn>
                                        <p:tgtEl>
                                          <p:spTgt spid="26"/>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500"/>
                                        <p:tgtEl>
                                          <p:spTgt spid="34"/>
                                        </p:tgtEl>
                                      </p:cBhvr>
                                    </p:animEffect>
                                    <p:set>
                                      <p:cBhvr>
                                        <p:cTn id="83" dur="1" fill="hold">
                                          <p:stCondLst>
                                            <p:cond delay="499"/>
                                          </p:stCondLst>
                                        </p:cTn>
                                        <p:tgtEl>
                                          <p:spTgt spid="34"/>
                                        </p:tgtEl>
                                        <p:attrNameLst>
                                          <p:attrName>style.visibility</p:attrName>
                                        </p:attrNameLst>
                                      </p:cBhvr>
                                      <p:to>
                                        <p:strVal val="hidden"/>
                                      </p:to>
                                    </p:set>
                                  </p:childTnLst>
                                </p:cTn>
                              </p:par>
                              <p:par>
                                <p:cTn id="84" presetID="10" presetClass="exit" presetSubtype="0" fill="hold" nodeType="withEffect">
                                  <p:stCondLst>
                                    <p:cond delay="0"/>
                                  </p:stCondLst>
                                  <p:childTnLst>
                                    <p:animEffect transition="out" filter="fade">
                                      <p:cBhvr>
                                        <p:cTn id="85" dur="500"/>
                                        <p:tgtEl>
                                          <p:spTgt spid="35"/>
                                        </p:tgtEl>
                                      </p:cBhvr>
                                    </p:animEffect>
                                    <p:set>
                                      <p:cBhvr>
                                        <p:cTn id="86" dur="1" fill="hold">
                                          <p:stCondLst>
                                            <p:cond delay="499"/>
                                          </p:stCondLst>
                                        </p:cTn>
                                        <p:tgtEl>
                                          <p:spTgt spid="35"/>
                                        </p:tgtEl>
                                        <p:attrNameLst>
                                          <p:attrName>style.visibility</p:attrName>
                                        </p:attrNameLst>
                                      </p:cBhvr>
                                      <p:to>
                                        <p:strVal val="hidden"/>
                                      </p:to>
                                    </p:set>
                                  </p:childTnLst>
                                </p:cTn>
                              </p:par>
                              <p:par>
                                <p:cTn id="87" presetID="10" presetClass="exit" presetSubtype="0" fill="hold" nodeType="withEffect">
                                  <p:stCondLst>
                                    <p:cond delay="0"/>
                                  </p:stCondLst>
                                  <p:childTnLst>
                                    <p:animEffect transition="out" filter="fade">
                                      <p:cBhvr>
                                        <p:cTn id="88" dur="500"/>
                                        <p:tgtEl>
                                          <p:spTgt spid="36"/>
                                        </p:tgtEl>
                                      </p:cBhvr>
                                    </p:animEffect>
                                    <p:set>
                                      <p:cBhvr>
                                        <p:cTn id="89" dur="1" fill="hold">
                                          <p:stCondLst>
                                            <p:cond delay="499"/>
                                          </p:stCondLst>
                                        </p:cTn>
                                        <p:tgtEl>
                                          <p:spTgt spid="36"/>
                                        </p:tgtEl>
                                        <p:attrNameLst>
                                          <p:attrName>style.visibility</p:attrName>
                                        </p:attrNameLst>
                                      </p:cBhvr>
                                      <p:to>
                                        <p:strVal val="hidden"/>
                                      </p:to>
                                    </p:set>
                                  </p:childTnLst>
                                </p:cTn>
                              </p:par>
                              <p:par>
                                <p:cTn id="90" presetID="10" presetClass="exit" presetSubtype="0" fill="hold" nodeType="withEffect">
                                  <p:stCondLst>
                                    <p:cond delay="0"/>
                                  </p:stCondLst>
                                  <p:childTnLst>
                                    <p:animEffect transition="out" filter="fade">
                                      <p:cBhvr>
                                        <p:cTn id="91" dur="500"/>
                                        <p:tgtEl>
                                          <p:spTgt spid="37"/>
                                        </p:tgtEl>
                                      </p:cBhvr>
                                    </p:animEffect>
                                    <p:set>
                                      <p:cBhvr>
                                        <p:cTn id="92" dur="1" fill="hold">
                                          <p:stCondLst>
                                            <p:cond delay="499"/>
                                          </p:stCondLst>
                                        </p:cTn>
                                        <p:tgtEl>
                                          <p:spTgt spid="37"/>
                                        </p:tgtEl>
                                        <p:attrNameLst>
                                          <p:attrName>style.visibility</p:attrName>
                                        </p:attrNameLst>
                                      </p:cBhvr>
                                      <p:to>
                                        <p:strVal val="hidden"/>
                                      </p:to>
                                    </p:set>
                                  </p:childTnLst>
                                </p:cTn>
                              </p:par>
                              <p:par>
                                <p:cTn id="93" presetID="10" presetClass="exit" presetSubtype="0" fill="hold" nodeType="withEffect">
                                  <p:stCondLst>
                                    <p:cond delay="0"/>
                                  </p:stCondLst>
                                  <p:childTnLst>
                                    <p:animEffect transition="out" filter="fade">
                                      <p:cBhvr>
                                        <p:cTn id="94" dur="500"/>
                                        <p:tgtEl>
                                          <p:spTgt spid="39"/>
                                        </p:tgtEl>
                                      </p:cBhvr>
                                    </p:animEffect>
                                    <p:set>
                                      <p:cBhvr>
                                        <p:cTn id="95" dur="1" fill="hold">
                                          <p:stCondLst>
                                            <p:cond delay="499"/>
                                          </p:stCondLst>
                                        </p:cTn>
                                        <p:tgtEl>
                                          <p:spTgt spid="39"/>
                                        </p:tgtEl>
                                        <p:attrNameLst>
                                          <p:attrName>style.visibility</p:attrName>
                                        </p:attrNameLst>
                                      </p:cBhvr>
                                      <p:to>
                                        <p:strVal val="hidden"/>
                                      </p:to>
                                    </p:set>
                                  </p:childTnLst>
                                </p:cTn>
                              </p:par>
                              <p:par>
                                <p:cTn id="96" presetID="10" presetClass="exit" presetSubtype="0" fill="hold" nodeType="withEffect">
                                  <p:stCondLst>
                                    <p:cond delay="0"/>
                                  </p:stCondLst>
                                  <p:childTnLst>
                                    <p:animEffect transition="out" filter="fade">
                                      <p:cBhvr>
                                        <p:cTn id="97" dur="500"/>
                                        <p:tgtEl>
                                          <p:spTgt spid="40"/>
                                        </p:tgtEl>
                                      </p:cBhvr>
                                    </p:animEffect>
                                    <p:set>
                                      <p:cBhvr>
                                        <p:cTn id="98" dur="1" fill="hold">
                                          <p:stCondLst>
                                            <p:cond delay="499"/>
                                          </p:stCondLst>
                                        </p:cTn>
                                        <p:tgtEl>
                                          <p:spTgt spid="40"/>
                                        </p:tgtEl>
                                        <p:attrNameLst>
                                          <p:attrName>style.visibility</p:attrName>
                                        </p:attrNameLst>
                                      </p:cBhvr>
                                      <p:to>
                                        <p:strVal val="hidden"/>
                                      </p:to>
                                    </p:set>
                                  </p:childTnLst>
                                </p:cTn>
                              </p:par>
                              <p:par>
                                <p:cTn id="99" presetID="10" presetClass="exit" presetSubtype="0" fill="hold" nodeType="withEffect">
                                  <p:stCondLst>
                                    <p:cond delay="0"/>
                                  </p:stCondLst>
                                  <p:childTnLst>
                                    <p:animEffect transition="out" filter="fade">
                                      <p:cBhvr>
                                        <p:cTn id="100" dur="500"/>
                                        <p:tgtEl>
                                          <p:spTgt spid="38"/>
                                        </p:tgtEl>
                                      </p:cBhvr>
                                    </p:animEffect>
                                    <p:set>
                                      <p:cBhvr>
                                        <p:cTn id="101" dur="1" fill="hold">
                                          <p:stCondLst>
                                            <p:cond delay="499"/>
                                          </p:stCondLst>
                                        </p:cTn>
                                        <p:tgtEl>
                                          <p:spTgt spid="38"/>
                                        </p:tgtEl>
                                        <p:attrNameLst>
                                          <p:attrName>style.visibility</p:attrName>
                                        </p:attrNameLst>
                                      </p:cBhvr>
                                      <p:to>
                                        <p:strVal val="hidden"/>
                                      </p:to>
                                    </p:set>
                                  </p:childTnLst>
                                </p:cTn>
                              </p:par>
                              <p:par>
                                <p:cTn id="102" presetID="10" presetClass="exit" presetSubtype="0" fill="hold" nodeType="withEffect">
                                  <p:stCondLst>
                                    <p:cond delay="0"/>
                                  </p:stCondLst>
                                  <p:childTnLst>
                                    <p:animEffect transition="out" filter="fade">
                                      <p:cBhvr>
                                        <p:cTn id="103" dur="500"/>
                                        <p:tgtEl>
                                          <p:spTgt spid="43"/>
                                        </p:tgtEl>
                                      </p:cBhvr>
                                    </p:animEffect>
                                    <p:set>
                                      <p:cBhvr>
                                        <p:cTn id="104" dur="1" fill="hold">
                                          <p:stCondLst>
                                            <p:cond delay="499"/>
                                          </p:stCondLst>
                                        </p:cTn>
                                        <p:tgtEl>
                                          <p:spTgt spid="43"/>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42"/>
                                        </p:tgtEl>
                                      </p:cBhvr>
                                    </p:animEffect>
                                    <p:set>
                                      <p:cBhvr>
                                        <p:cTn id="107" dur="1" fill="hold">
                                          <p:stCondLst>
                                            <p:cond delay="499"/>
                                          </p:stCondLst>
                                        </p:cTn>
                                        <p:tgtEl>
                                          <p:spTgt spid="42"/>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41"/>
                                        </p:tgtEl>
                                      </p:cBhvr>
                                    </p:animEffect>
                                    <p:set>
                                      <p:cBhvr>
                                        <p:cTn id="110" dur="1" fill="hold">
                                          <p:stCondLst>
                                            <p:cond delay="499"/>
                                          </p:stCondLst>
                                        </p:cTn>
                                        <p:tgtEl>
                                          <p:spTgt spid="41"/>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44"/>
                                        </p:tgtEl>
                                      </p:cBhvr>
                                    </p:animEffect>
                                    <p:set>
                                      <p:cBhvr>
                                        <p:cTn id="113" dur="1" fill="hold">
                                          <p:stCondLst>
                                            <p:cond delay="499"/>
                                          </p:stCondLst>
                                        </p:cTn>
                                        <p:tgtEl>
                                          <p:spTgt spid="44"/>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500"/>
                                        <p:tgtEl>
                                          <p:spTgt spid="45"/>
                                        </p:tgtEl>
                                      </p:cBhvr>
                                    </p:animEffect>
                                    <p:set>
                                      <p:cBhvr>
                                        <p:cTn id="116" dur="1" fill="hold">
                                          <p:stCondLst>
                                            <p:cond delay="499"/>
                                          </p:stCondLst>
                                        </p:cTn>
                                        <p:tgtEl>
                                          <p:spTgt spid="45"/>
                                        </p:tgtEl>
                                        <p:attrNameLst>
                                          <p:attrName>style.visibility</p:attrName>
                                        </p:attrNameLst>
                                      </p:cBhvr>
                                      <p:to>
                                        <p:strVal val="hidden"/>
                                      </p:to>
                                    </p:set>
                                  </p:childTnLst>
                                </p:cTn>
                              </p:par>
                              <p:par>
                                <p:cTn id="117" presetID="10" presetClass="exit" presetSubtype="0" fill="hold" nodeType="withEffect">
                                  <p:stCondLst>
                                    <p:cond delay="0"/>
                                  </p:stCondLst>
                                  <p:childTnLst>
                                    <p:animEffect transition="out" filter="fade">
                                      <p:cBhvr>
                                        <p:cTn id="118" dur="500"/>
                                        <p:tgtEl>
                                          <p:spTgt spid="46"/>
                                        </p:tgtEl>
                                      </p:cBhvr>
                                    </p:animEffect>
                                    <p:set>
                                      <p:cBhvr>
                                        <p:cTn id="119" dur="1" fill="hold">
                                          <p:stCondLst>
                                            <p:cond delay="499"/>
                                          </p:stCondLst>
                                        </p:cTn>
                                        <p:tgtEl>
                                          <p:spTgt spid="46"/>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47"/>
                                        </p:tgtEl>
                                      </p:cBhvr>
                                    </p:animEffect>
                                    <p:set>
                                      <p:cBhvr>
                                        <p:cTn id="122" dur="1" fill="hold">
                                          <p:stCondLst>
                                            <p:cond delay="499"/>
                                          </p:stCondLst>
                                        </p:cTn>
                                        <p:tgtEl>
                                          <p:spTgt spid="47"/>
                                        </p:tgtEl>
                                        <p:attrNameLst>
                                          <p:attrName>style.visibility</p:attrName>
                                        </p:attrNameLst>
                                      </p:cBhvr>
                                      <p:to>
                                        <p:strVal val="hidden"/>
                                      </p:to>
                                    </p:set>
                                  </p:childTnLst>
                                </p:cTn>
                              </p:par>
                              <p:par>
                                <p:cTn id="123" presetID="10" presetClass="exit" presetSubtype="0" fill="hold" nodeType="withEffect">
                                  <p:stCondLst>
                                    <p:cond delay="0"/>
                                  </p:stCondLst>
                                  <p:childTnLst>
                                    <p:animEffect transition="out" filter="fade">
                                      <p:cBhvr>
                                        <p:cTn id="124" dur="500"/>
                                        <p:tgtEl>
                                          <p:spTgt spid="48"/>
                                        </p:tgtEl>
                                      </p:cBhvr>
                                    </p:animEffect>
                                    <p:set>
                                      <p:cBhvr>
                                        <p:cTn id="125" dur="1" fill="hold">
                                          <p:stCondLst>
                                            <p:cond delay="499"/>
                                          </p:stCondLst>
                                        </p:cTn>
                                        <p:tgtEl>
                                          <p:spTgt spid="48"/>
                                        </p:tgtEl>
                                        <p:attrNameLst>
                                          <p:attrName>style.visibility</p:attrName>
                                        </p:attrNameLst>
                                      </p:cBhvr>
                                      <p:to>
                                        <p:strVal val="hidden"/>
                                      </p:to>
                                    </p:se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grpId="0" nodeType="clickEffect">
                                  <p:stCondLst>
                                    <p:cond delay="0"/>
                                  </p:stCondLst>
                                  <p:childTnLst>
                                    <p:set>
                                      <p:cBhvr>
                                        <p:cTn id="129" dur="1" fill="hold">
                                          <p:stCondLst>
                                            <p:cond delay="0"/>
                                          </p:stCondLst>
                                        </p:cTn>
                                        <p:tgtEl>
                                          <p:spTgt spid="28"/>
                                        </p:tgtEl>
                                        <p:attrNameLst>
                                          <p:attrName>style.visibility</p:attrName>
                                        </p:attrNameLst>
                                      </p:cBhvr>
                                      <p:to>
                                        <p:strVal val="visible"/>
                                      </p:to>
                                    </p:set>
                                    <p:animEffect transition="in" filter="fade">
                                      <p:cBhvr>
                                        <p:cTn id="130" dur="500"/>
                                        <p:tgtEl>
                                          <p:spTgt spid="28"/>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grpId="0" nodeType="clickEffect">
                                  <p:stCondLst>
                                    <p:cond delay="0"/>
                                  </p:stCondLst>
                                  <p:childTnLst>
                                    <p:set>
                                      <p:cBhvr>
                                        <p:cTn id="134" dur="1" fill="hold">
                                          <p:stCondLst>
                                            <p:cond delay="0"/>
                                          </p:stCondLst>
                                        </p:cTn>
                                        <p:tgtEl>
                                          <p:spTgt spid="29"/>
                                        </p:tgtEl>
                                        <p:attrNameLst>
                                          <p:attrName>style.visibility</p:attrName>
                                        </p:attrNameLst>
                                      </p:cBhvr>
                                      <p:to>
                                        <p:strVal val="visible"/>
                                      </p:to>
                                    </p:set>
                                    <p:animEffect transition="in" filter="fade">
                                      <p:cBhvr>
                                        <p:cTn id="135" dur="500"/>
                                        <p:tgtEl>
                                          <p:spTgt spid="29"/>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grpId="0" nodeType="clickEffect">
                                  <p:stCondLst>
                                    <p:cond delay="0"/>
                                  </p:stCondLst>
                                  <p:childTnLst>
                                    <p:set>
                                      <p:cBhvr>
                                        <p:cTn id="139" dur="1" fill="hold">
                                          <p:stCondLst>
                                            <p:cond delay="0"/>
                                          </p:stCondLst>
                                        </p:cTn>
                                        <p:tgtEl>
                                          <p:spTgt spid="30"/>
                                        </p:tgtEl>
                                        <p:attrNameLst>
                                          <p:attrName>style.visibility</p:attrName>
                                        </p:attrNameLst>
                                      </p:cBhvr>
                                      <p:to>
                                        <p:strVal val="visible"/>
                                      </p:to>
                                    </p:set>
                                    <p:animEffect transition="in" filter="fade">
                                      <p:cBhvr>
                                        <p:cTn id="140" dur="500"/>
                                        <p:tgtEl>
                                          <p:spTgt spid="30"/>
                                        </p:tgtEl>
                                      </p:cBhvr>
                                    </p:animEffect>
                                  </p:childTnLst>
                                </p:cTn>
                              </p:par>
                            </p:childTnLst>
                          </p:cTn>
                        </p:par>
                        <p:par>
                          <p:cTn id="141" fill="hold">
                            <p:stCondLst>
                              <p:cond delay="500"/>
                            </p:stCondLst>
                            <p:childTnLst>
                              <p:par>
                                <p:cTn id="142" presetID="3" presetClass="emph" presetSubtype="2" autoRev="1" fill="hold" grpId="1" nodeType="afterEffect">
                                  <p:stCondLst>
                                    <p:cond delay="250"/>
                                  </p:stCondLst>
                                  <p:childTnLst>
                                    <p:animClr clrSpc="rgb" dir="cw">
                                      <p:cBhvr override="childStyle">
                                        <p:cTn id="143" dur="2000" fill="hold"/>
                                        <p:tgtEl>
                                          <p:spTgt spid="30"/>
                                        </p:tgtEl>
                                        <p:attrNameLst>
                                          <p:attrName>style.color</p:attrName>
                                        </p:attrNameLst>
                                      </p:cBhvr>
                                      <p:to>
                                        <a:srgbClr val="FF0000"/>
                                      </p:to>
                                    </p:animClr>
                                  </p:childTnLst>
                                </p:cTn>
                              </p:par>
                            </p:childTnLst>
                          </p:cTn>
                        </p:par>
                      </p:childTnLst>
                    </p:cTn>
                  </p:par>
                  <p:par>
                    <p:cTn id="144" fill="hold">
                      <p:stCondLst>
                        <p:cond delay="indefinite"/>
                      </p:stCondLst>
                      <p:childTnLst>
                        <p:par>
                          <p:cTn id="145" fill="hold">
                            <p:stCondLst>
                              <p:cond delay="0"/>
                            </p:stCondLst>
                            <p:childTnLst>
                              <p:par>
                                <p:cTn id="146" presetID="10" presetClass="entr" presetSubtype="0" fill="hold" grpId="0" nodeType="clickEffect">
                                  <p:stCondLst>
                                    <p:cond delay="0"/>
                                  </p:stCondLst>
                                  <p:childTnLst>
                                    <p:set>
                                      <p:cBhvr>
                                        <p:cTn id="147" dur="1" fill="hold">
                                          <p:stCondLst>
                                            <p:cond delay="0"/>
                                          </p:stCondLst>
                                        </p:cTn>
                                        <p:tgtEl>
                                          <p:spTgt spid="31"/>
                                        </p:tgtEl>
                                        <p:attrNameLst>
                                          <p:attrName>style.visibility</p:attrName>
                                        </p:attrNameLst>
                                      </p:cBhvr>
                                      <p:to>
                                        <p:strVal val="visible"/>
                                      </p:to>
                                    </p:set>
                                    <p:animEffect transition="in" filter="fade">
                                      <p:cBhvr>
                                        <p:cTn id="14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5" grpId="1"/>
      <p:bldP spid="26" grpId="0"/>
      <p:bldP spid="26" grpId="1"/>
      <p:bldP spid="27" grpId="0"/>
      <p:bldP spid="28" grpId="0"/>
      <p:bldP spid="29" grpId="0"/>
      <p:bldP spid="30" grpId="0"/>
      <p:bldP spid="30" grpId="1"/>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D6C01BB-E218-43BC-8D27-58586FD5C8DC}"/>
              </a:ext>
            </a:extLst>
          </p:cNvPr>
          <p:cNvSpPr>
            <a:spLocks noGrp="1"/>
          </p:cNvSpPr>
          <p:nvPr>
            <p:ph type="body" sz="quarter" idx="11"/>
          </p:nvPr>
        </p:nvSpPr>
        <p:spPr>
          <a:xfrm>
            <a:off x="1" y="0"/>
            <a:ext cx="9144000" cy="630000"/>
          </a:xfrm>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2:7</a:t>
            </a:r>
          </a:p>
        </p:txBody>
      </p:sp>
      <p:pic>
        <p:nvPicPr>
          <p:cNvPr id="6" name="Picture 5">
            <a:extLst>
              <a:ext uri="{FF2B5EF4-FFF2-40B4-BE49-F238E27FC236}">
                <a16:creationId xmlns:a16="http://schemas.microsoft.com/office/drawing/2014/main" id="{8C2C376E-EBFB-4109-A1A5-221AE66966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2973" y="980728"/>
            <a:ext cx="508887" cy="515497"/>
          </a:xfrm>
          <a:prstGeom prst="rect">
            <a:avLst/>
          </a:prstGeom>
        </p:spPr>
      </p:pic>
      <p:pic>
        <p:nvPicPr>
          <p:cNvPr id="7" name="Picture 6">
            <a:extLst>
              <a:ext uri="{FF2B5EF4-FFF2-40B4-BE49-F238E27FC236}">
                <a16:creationId xmlns:a16="http://schemas.microsoft.com/office/drawing/2014/main" id="{38C8B5E5-3A2D-4F0C-9704-7815227151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7287" y="1646306"/>
            <a:ext cx="508887" cy="515497"/>
          </a:xfrm>
          <a:prstGeom prst="rect">
            <a:avLst/>
          </a:prstGeom>
        </p:spPr>
      </p:pic>
      <p:pic>
        <p:nvPicPr>
          <p:cNvPr id="8" name="Picture 7">
            <a:extLst>
              <a:ext uri="{FF2B5EF4-FFF2-40B4-BE49-F238E27FC236}">
                <a16:creationId xmlns:a16="http://schemas.microsoft.com/office/drawing/2014/main" id="{432D4C54-35FD-44C6-AFC4-A1382E2AF1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364" y="1646885"/>
            <a:ext cx="508887" cy="515497"/>
          </a:xfrm>
          <a:prstGeom prst="rect">
            <a:avLst/>
          </a:prstGeom>
        </p:spPr>
      </p:pic>
      <p:pic>
        <p:nvPicPr>
          <p:cNvPr id="9" name="Picture 8">
            <a:extLst>
              <a:ext uri="{FF2B5EF4-FFF2-40B4-BE49-F238E27FC236}">
                <a16:creationId xmlns:a16="http://schemas.microsoft.com/office/drawing/2014/main" id="{4580A601-A707-43E3-892B-0B3DA47CF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1435" y="1480509"/>
            <a:ext cx="508887" cy="515497"/>
          </a:xfrm>
          <a:prstGeom prst="rect">
            <a:avLst/>
          </a:prstGeom>
        </p:spPr>
      </p:pic>
      <p:pic>
        <p:nvPicPr>
          <p:cNvPr id="10" name="Picture 9">
            <a:extLst>
              <a:ext uri="{FF2B5EF4-FFF2-40B4-BE49-F238E27FC236}">
                <a16:creationId xmlns:a16="http://schemas.microsoft.com/office/drawing/2014/main" id="{6414C049-09DD-4467-9291-79E017552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4253" y="805926"/>
            <a:ext cx="508887" cy="515497"/>
          </a:xfrm>
          <a:prstGeom prst="rect">
            <a:avLst/>
          </a:prstGeom>
        </p:spPr>
      </p:pic>
      <p:pic>
        <p:nvPicPr>
          <p:cNvPr id="11" name="Picture 10">
            <a:extLst>
              <a:ext uri="{FF2B5EF4-FFF2-40B4-BE49-F238E27FC236}">
                <a16:creationId xmlns:a16="http://schemas.microsoft.com/office/drawing/2014/main" id="{DBD46B5A-F7CF-4166-A7DA-6190ACBFF9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2674" y="1628800"/>
            <a:ext cx="508887" cy="515497"/>
          </a:xfrm>
          <a:prstGeom prst="rect">
            <a:avLst/>
          </a:prstGeom>
        </p:spPr>
      </p:pic>
      <p:pic>
        <p:nvPicPr>
          <p:cNvPr id="12" name="Picture 11">
            <a:extLst>
              <a:ext uri="{FF2B5EF4-FFF2-40B4-BE49-F238E27FC236}">
                <a16:creationId xmlns:a16="http://schemas.microsoft.com/office/drawing/2014/main" id="{97DC5812-6A54-4770-ACB3-7689B9102D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6341" y="764704"/>
            <a:ext cx="508887" cy="515497"/>
          </a:xfrm>
          <a:prstGeom prst="rect">
            <a:avLst/>
          </a:prstGeom>
        </p:spPr>
      </p:pic>
      <p:pic>
        <p:nvPicPr>
          <p:cNvPr id="13" name="Picture 12">
            <a:extLst>
              <a:ext uri="{FF2B5EF4-FFF2-40B4-BE49-F238E27FC236}">
                <a16:creationId xmlns:a16="http://schemas.microsoft.com/office/drawing/2014/main" id="{49AFCCC4-0862-45F5-BD79-ADECE404AE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72948" y="980728"/>
            <a:ext cx="508887" cy="515497"/>
          </a:xfrm>
          <a:prstGeom prst="rect">
            <a:avLst/>
          </a:prstGeom>
        </p:spPr>
      </p:pic>
      <p:pic>
        <p:nvPicPr>
          <p:cNvPr id="14" name="Picture 13">
            <a:extLst>
              <a:ext uri="{FF2B5EF4-FFF2-40B4-BE49-F238E27FC236}">
                <a16:creationId xmlns:a16="http://schemas.microsoft.com/office/drawing/2014/main" id="{189774CF-3814-4031-929E-7970E259EE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2445" y="1700808"/>
            <a:ext cx="508887" cy="515497"/>
          </a:xfrm>
          <a:prstGeom prst="rect">
            <a:avLst/>
          </a:prstGeom>
        </p:spPr>
      </p:pic>
      <p:pic>
        <p:nvPicPr>
          <p:cNvPr id="15" name="Picture 14">
            <a:extLst>
              <a:ext uri="{FF2B5EF4-FFF2-40B4-BE49-F238E27FC236}">
                <a16:creationId xmlns:a16="http://schemas.microsoft.com/office/drawing/2014/main" id="{02A1BCC4-3A40-4B19-B14B-63E0362330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4533" y="1484784"/>
            <a:ext cx="508887" cy="515497"/>
          </a:xfrm>
          <a:prstGeom prst="rect">
            <a:avLst/>
          </a:prstGeom>
        </p:spPr>
      </p:pic>
      <p:pic>
        <p:nvPicPr>
          <p:cNvPr id="16" name="Picture 15">
            <a:extLst>
              <a:ext uri="{FF2B5EF4-FFF2-40B4-BE49-F238E27FC236}">
                <a16:creationId xmlns:a16="http://schemas.microsoft.com/office/drawing/2014/main" id="{8977911B-725E-46F1-9501-DC8D8E54B0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3683" y="760429"/>
            <a:ext cx="508887" cy="515497"/>
          </a:xfrm>
          <a:prstGeom prst="rect">
            <a:avLst/>
          </a:prstGeom>
        </p:spPr>
      </p:pic>
      <p:pic>
        <p:nvPicPr>
          <p:cNvPr id="17" name="Picture 16">
            <a:extLst>
              <a:ext uri="{FF2B5EF4-FFF2-40B4-BE49-F238E27FC236}">
                <a16:creationId xmlns:a16="http://schemas.microsoft.com/office/drawing/2014/main" id="{E4E1387D-7520-43B6-BEA3-F635AAD955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9127" y="908720"/>
            <a:ext cx="508887" cy="515497"/>
          </a:xfrm>
          <a:prstGeom prst="rect">
            <a:avLst/>
          </a:prstGeom>
        </p:spPr>
      </p:pic>
      <p:pic>
        <p:nvPicPr>
          <p:cNvPr id="18" name="Picture 17">
            <a:extLst>
              <a:ext uri="{FF2B5EF4-FFF2-40B4-BE49-F238E27FC236}">
                <a16:creationId xmlns:a16="http://schemas.microsoft.com/office/drawing/2014/main" id="{88997D28-90A8-4E15-897B-3440622E76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6621" y="1628801"/>
            <a:ext cx="508887" cy="515497"/>
          </a:xfrm>
          <a:prstGeom prst="rect">
            <a:avLst/>
          </a:prstGeom>
        </p:spPr>
      </p:pic>
      <p:pic>
        <p:nvPicPr>
          <p:cNvPr id="19" name="Picture 18">
            <a:extLst>
              <a:ext uri="{FF2B5EF4-FFF2-40B4-BE49-F238E27FC236}">
                <a16:creationId xmlns:a16="http://schemas.microsoft.com/office/drawing/2014/main" id="{2CCF4483-94A9-47B8-9B61-B570E5E30D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7859" y="1096095"/>
            <a:ext cx="508887" cy="515497"/>
          </a:xfrm>
          <a:prstGeom prst="rect">
            <a:avLst/>
          </a:prstGeom>
        </p:spPr>
      </p:pic>
      <p:pic>
        <p:nvPicPr>
          <p:cNvPr id="26" name="Picture 25">
            <a:extLst>
              <a:ext uri="{FF2B5EF4-FFF2-40B4-BE49-F238E27FC236}">
                <a16:creationId xmlns:a16="http://schemas.microsoft.com/office/drawing/2014/main" id="{893B5D49-3F41-4CA6-820F-7DEB09FB88A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flipH="1">
            <a:off x="1161409" y="3993986"/>
            <a:ext cx="2161802" cy="564221"/>
          </a:xfrm>
          <a:prstGeom prst="rect">
            <a:avLst/>
          </a:prstGeom>
        </p:spPr>
      </p:pic>
      <p:pic>
        <p:nvPicPr>
          <p:cNvPr id="27" name="Picture 26">
            <a:extLst>
              <a:ext uri="{FF2B5EF4-FFF2-40B4-BE49-F238E27FC236}">
                <a16:creationId xmlns:a16="http://schemas.microsoft.com/office/drawing/2014/main" id="{6E0613A6-C689-430E-A00C-2F4FB85B159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427080" y="2246050"/>
            <a:ext cx="1682827" cy="1435834"/>
          </a:xfrm>
          <a:prstGeom prst="rect">
            <a:avLst/>
          </a:prstGeom>
        </p:spPr>
      </p:pic>
      <p:pic>
        <p:nvPicPr>
          <p:cNvPr id="28" name="Picture 27">
            <a:extLst>
              <a:ext uri="{FF2B5EF4-FFF2-40B4-BE49-F238E27FC236}">
                <a16:creationId xmlns:a16="http://schemas.microsoft.com/office/drawing/2014/main" id="{96638EDB-DC98-466F-B414-9EFED73C3F2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558787" y="2246050"/>
            <a:ext cx="1682827" cy="1435834"/>
          </a:xfrm>
          <a:prstGeom prst="rect">
            <a:avLst/>
          </a:prstGeom>
        </p:spPr>
      </p:pic>
      <p:pic>
        <p:nvPicPr>
          <p:cNvPr id="29" name="Picture 28">
            <a:extLst>
              <a:ext uri="{FF2B5EF4-FFF2-40B4-BE49-F238E27FC236}">
                <a16:creationId xmlns:a16="http://schemas.microsoft.com/office/drawing/2014/main" id="{370A228C-12DD-4952-877C-2DAF6356EC9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690495" y="2246050"/>
            <a:ext cx="1682827" cy="1435834"/>
          </a:xfrm>
          <a:prstGeom prst="rect">
            <a:avLst/>
          </a:prstGeom>
        </p:spPr>
      </p:pic>
      <p:pic>
        <p:nvPicPr>
          <p:cNvPr id="33" name="Picture 32">
            <a:extLst>
              <a:ext uri="{FF2B5EF4-FFF2-40B4-BE49-F238E27FC236}">
                <a16:creationId xmlns:a16="http://schemas.microsoft.com/office/drawing/2014/main" id="{2B228D13-607A-412B-8EDB-9F9D769F5DA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081084" y="4608866"/>
            <a:ext cx="6833392" cy="279231"/>
          </a:xfrm>
          <a:prstGeom prst="rect">
            <a:avLst/>
          </a:prstGeom>
        </p:spPr>
      </p:pic>
      <p:sp>
        <p:nvSpPr>
          <p:cNvPr id="34" name="TextBox 33">
            <a:extLst>
              <a:ext uri="{FF2B5EF4-FFF2-40B4-BE49-F238E27FC236}">
                <a16:creationId xmlns:a16="http://schemas.microsoft.com/office/drawing/2014/main" id="{FE85AAB6-9A53-4552-A5E2-58D4A7287A59}"/>
              </a:ext>
            </a:extLst>
          </p:cNvPr>
          <p:cNvSpPr txBox="1"/>
          <p:nvPr/>
        </p:nvSpPr>
        <p:spPr bwMode="auto">
          <a:xfrm>
            <a:off x="5244000" y="4767535"/>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buClr>
                <a:srgbClr val="82CBDD"/>
              </a:buClr>
            </a:pPr>
            <a:r>
              <a:rPr lang="en-GB" sz="2400" dirty="0">
                <a:latin typeface="Myriad Pro" panose="020B0503030403020204" pitchFamily="34" charset="0"/>
                <a:ea typeface="Myriad Pro Semibold" charset="0"/>
                <a:cs typeface="Myriad Pro Semibold" charset="0"/>
              </a:rPr>
              <a:t>10</a:t>
            </a:r>
          </a:p>
        </p:txBody>
      </p:sp>
      <p:sp>
        <p:nvSpPr>
          <p:cNvPr id="35" name="TextBox 34">
            <a:extLst>
              <a:ext uri="{FF2B5EF4-FFF2-40B4-BE49-F238E27FC236}">
                <a16:creationId xmlns:a16="http://schemas.microsoft.com/office/drawing/2014/main" id="{92256EB0-F41E-4778-B7D0-20509014BE90}"/>
              </a:ext>
            </a:extLst>
          </p:cNvPr>
          <p:cNvSpPr txBox="1"/>
          <p:nvPr/>
        </p:nvSpPr>
        <p:spPr bwMode="auto">
          <a:xfrm>
            <a:off x="3051486" y="4767535"/>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5</a:t>
            </a:r>
          </a:p>
        </p:txBody>
      </p:sp>
      <p:sp>
        <p:nvSpPr>
          <p:cNvPr id="36" name="TextBox 35">
            <a:extLst>
              <a:ext uri="{FF2B5EF4-FFF2-40B4-BE49-F238E27FC236}">
                <a16:creationId xmlns:a16="http://schemas.microsoft.com/office/drawing/2014/main" id="{432875CC-13EE-4C80-87E2-73A973907D16}"/>
              </a:ext>
            </a:extLst>
          </p:cNvPr>
          <p:cNvSpPr txBox="1"/>
          <p:nvPr/>
        </p:nvSpPr>
        <p:spPr bwMode="auto">
          <a:xfrm>
            <a:off x="887457" y="4767535"/>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0</a:t>
            </a:r>
          </a:p>
        </p:txBody>
      </p:sp>
      <p:sp>
        <p:nvSpPr>
          <p:cNvPr id="37" name="TextBox 36">
            <a:extLst>
              <a:ext uri="{FF2B5EF4-FFF2-40B4-BE49-F238E27FC236}">
                <a16:creationId xmlns:a16="http://schemas.microsoft.com/office/drawing/2014/main" id="{F6B15CE6-7123-4474-81D9-57D70DA526E7}"/>
              </a:ext>
            </a:extLst>
          </p:cNvPr>
          <p:cNvSpPr txBox="1"/>
          <p:nvPr/>
        </p:nvSpPr>
        <p:spPr bwMode="auto">
          <a:xfrm>
            <a:off x="7367555" y="4767535"/>
            <a:ext cx="5694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15</a:t>
            </a:r>
          </a:p>
        </p:txBody>
      </p:sp>
      <p:pic>
        <p:nvPicPr>
          <p:cNvPr id="38" name="Picture 37">
            <a:extLst>
              <a:ext uri="{FF2B5EF4-FFF2-40B4-BE49-F238E27FC236}">
                <a16:creationId xmlns:a16="http://schemas.microsoft.com/office/drawing/2014/main" id="{C8B77657-B386-4DD1-AC57-3BB7EE1A8BD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flipH="1">
            <a:off x="3323211" y="3983834"/>
            <a:ext cx="2161802" cy="564221"/>
          </a:xfrm>
          <a:prstGeom prst="rect">
            <a:avLst/>
          </a:prstGeom>
        </p:spPr>
      </p:pic>
      <p:pic>
        <p:nvPicPr>
          <p:cNvPr id="39" name="Picture 38">
            <a:extLst>
              <a:ext uri="{FF2B5EF4-FFF2-40B4-BE49-F238E27FC236}">
                <a16:creationId xmlns:a16="http://schemas.microsoft.com/office/drawing/2014/main" id="{E8F98974-288D-4C52-AD7F-9F8C4DB925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flipH="1">
            <a:off x="5528710" y="3979753"/>
            <a:ext cx="2161802" cy="564221"/>
          </a:xfrm>
          <a:prstGeom prst="rect">
            <a:avLst/>
          </a:prstGeom>
        </p:spPr>
      </p:pic>
      <p:sp>
        <p:nvSpPr>
          <p:cNvPr id="40" name="Rectangle 39">
            <a:extLst>
              <a:ext uri="{FF2B5EF4-FFF2-40B4-BE49-F238E27FC236}">
                <a16:creationId xmlns:a16="http://schemas.microsoft.com/office/drawing/2014/main" id="{875ED192-865F-4E9D-ACC0-DE7C873C1CA9}"/>
              </a:ext>
            </a:extLst>
          </p:cNvPr>
          <p:cNvSpPr/>
          <p:nvPr/>
        </p:nvSpPr>
        <p:spPr>
          <a:xfrm>
            <a:off x="3691233" y="5116006"/>
            <a:ext cx="1912703" cy="461665"/>
          </a:xfrm>
          <a:prstGeom prst="rect">
            <a:avLst/>
          </a:prstGeom>
        </p:spPr>
        <p:txBody>
          <a:bodyPr wrap="none">
            <a:spAutoFit/>
          </a:bodyPr>
          <a:lstStyle/>
          <a:p>
            <a:r>
              <a:rPr lang="en-GB" sz="2400" dirty="0">
                <a:latin typeface="Myriad Pro" panose="020B0503030403020204" pitchFamily="34" charset="0"/>
              </a:rPr>
              <a:t>5 + 5 + 5 = 15</a:t>
            </a:r>
          </a:p>
        </p:txBody>
      </p:sp>
      <p:sp>
        <p:nvSpPr>
          <p:cNvPr id="41" name="Rectangle 40">
            <a:extLst>
              <a:ext uri="{FF2B5EF4-FFF2-40B4-BE49-F238E27FC236}">
                <a16:creationId xmlns:a16="http://schemas.microsoft.com/office/drawing/2014/main" id="{E60A78E9-A028-426E-9804-77E7515BB358}"/>
              </a:ext>
            </a:extLst>
          </p:cNvPr>
          <p:cNvSpPr/>
          <p:nvPr/>
        </p:nvSpPr>
        <p:spPr>
          <a:xfrm>
            <a:off x="3800194" y="5524930"/>
            <a:ext cx="1441420" cy="461665"/>
          </a:xfrm>
          <a:prstGeom prst="rect">
            <a:avLst/>
          </a:prstGeom>
        </p:spPr>
        <p:txBody>
          <a:bodyPr wrap="none">
            <a:spAutoFit/>
          </a:bodyPr>
          <a:lstStyle/>
          <a:p>
            <a:r>
              <a:rPr lang="en-US" sz="2400" dirty="0">
                <a:latin typeface="Myriad Pro" panose="020B0503030403020204" pitchFamily="34" charset="0"/>
              </a:rPr>
              <a:t>15 ÷ 5 = 3</a:t>
            </a:r>
            <a:endParaRPr lang="en-GB" sz="2400" dirty="0">
              <a:latin typeface="Myriad Pro" panose="020B0503030403020204" pitchFamily="34" charset="0"/>
            </a:endParaRPr>
          </a:p>
        </p:txBody>
      </p:sp>
      <p:sp>
        <p:nvSpPr>
          <p:cNvPr id="42" name="Rectangle 41">
            <a:extLst>
              <a:ext uri="{FF2B5EF4-FFF2-40B4-BE49-F238E27FC236}">
                <a16:creationId xmlns:a16="http://schemas.microsoft.com/office/drawing/2014/main" id="{088F8088-2B22-4817-912E-31516B366044}"/>
              </a:ext>
            </a:extLst>
          </p:cNvPr>
          <p:cNvSpPr/>
          <p:nvPr/>
        </p:nvSpPr>
        <p:spPr>
          <a:xfrm>
            <a:off x="1877520" y="5933853"/>
            <a:ext cx="5286768" cy="461665"/>
          </a:xfrm>
          <a:prstGeom prst="rect">
            <a:avLst/>
          </a:prstGeom>
        </p:spPr>
        <p:txBody>
          <a:bodyPr wrap="none">
            <a:spAutoFit/>
          </a:bodyPr>
          <a:lstStyle/>
          <a:p>
            <a:r>
              <a:rPr lang="en-US" sz="2400" dirty="0">
                <a:latin typeface="Myriad Pro" panose="020B0503030403020204" pitchFamily="34" charset="0"/>
              </a:rPr>
              <a:t>15 divided into groups of 5 is equal to 3.</a:t>
            </a:r>
            <a:endParaRPr lang="en-GB" sz="2400" dirty="0">
              <a:latin typeface="Myriad Pro" panose="020B0503030403020204" pitchFamily="34" charset="0"/>
            </a:endParaRPr>
          </a:p>
        </p:txBody>
      </p:sp>
      <p:pic>
        <p:nvPicPr>
          <p:cNvPr id="5" name="Picture 4">
            <a:extLst>
              <a:ext uri="{FF2B5EF4-FFF2-40B4-BE49-F238E27FC236}">
                <a16:creationId xmlns:a16="http://schemas.microsoft.com/office/drawing/2014/main" id="{44D60B40-63E2-47EB-BCAF-740FA4B536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6571" y="1034669"/>
            <a:ext cx="508887" cy="515497"/>
          </a:xfrm>
          <a:prstGeom prst="rect">
            <a:avLst/>
          </a:prstGeom>
        </p:spPr>
      </p:pic>
      <p:sp>
        <p:nvSpPr>
          <p:cNvPr id="3" name="Rectangle 2">
            <a:extLst>
              <a:ext uri="{FF2B5EF4-FFF2-40B4-BE49-F238E27FC236}">
                <a16:creationId xmlns:a16="http://schemas.microsoft.com/office/drawing/2014/main" id="{37163469-A194-4566-8EE3-1B19B65A00B8}"/>
              </a:ext>
            </a:extLst>
          </p:cNvPr>
          <p:cNvSpPr/>
          <p:nvPr/>
        </p:nvSpPr>
        <p:spPr>
          <a:xfrm>
            <a:off x="1967190" y="3603730"/>
            <a:ext cx="590226"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sp>
        <p:nvSpPr>
          <p:cNvPr id="45" name="Rectangle 44">
            <a:extLst>
              <a:ext uri="{FF2B5EF4-FFF2-40B4-BE49-F238E27FC236}">
                <a16:creationId xmlns:a16="http://schemas.microsoft.com/office/drawing/2014/main" id="{361900AD-BA04-4DCF-A0D0-DB450643AABD}"/>
              </a:ext>
            </a:extLst>
          </p:cNvPr>
          <p:cNvSpPr/>
          <p:nvPr/>
        </p:nvSpPr>
        <p:spPr>
          <a:xfrm>
            <a:off x="4140844" y="3603730"/>
            <a:ext cx="590226"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sp>
        <p:nvSpPr>
          <p:cNvPr id="46" name="Rectangle 45">
            <a:extLst>
              <a:ext uri="{FF2B5EF4-FFF2-40B4-BE49-F238E27FC236}">
                <a16:creationId xmlns:a16="http://schemas.microsoft.com/office/drawing/2014/main" id="{85400EA7-3897-44D6-8781-E2CF03EBB1C1}"/>
              </a:ext>
            </a:extLst>
          </p:cNvPr>
          <p:cNvSpPr/>
          <p:nvPr/>
        </p:nvSpPr>
        <p:spPr>
          <a:xfrm>
            <a:off x="6314498" y="3603730"/>
            <a:ext cx="590226" cy="461665"/>
          </a:xfrm>
          <a:prstGeom prst="rect">
            <a:avLst/>
          </a:prstGeom>
        </p:spPr>
        <p:txBody>
          <a:bodyPr wrap="none">
            <a:spAutoFit/>
          </a:bodyPr>
          <a:lstStyle/>
          <a:p>
            <a:r>
              <a:rPr lang="en-GB" sz="2400" dirty="0">
                <a:solidFill>
                  <a:srgbClr val="00628C"/>
                </a:solidFill>
                <a:latin typeface="Myriad Pro" panose="020B0503030403020204" pitchFamily="34" charset="0"/>
              </a:rPr>
              <a:t>+ 5</a:t>
            </a:r>
            <a:endParaRPr lang="en-GB" sz="2400" dirty="0">
              <a:solidFill>
                <a:srgbClr val="00628C"/>
              </a:solidFill>
            </a:endParaRPr>
          </a:p>
        </p:txBody>
      </p:sp>
      <p:pic>
        <p:nvPicPr>
          <p:cNvPr id="43" name="Picture 42">
            <a:extLst>
              <a:ext uri="{FF2B5EF4-FFF2-40B4-BE49-F238E27FC236}">
                <a16:creationId xmlns:a16="http://schemas.microsoft.com/office/drawing/2014/main" id="{7970B608-D6FD-4085-AE6A-57069ACA55B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139612" y="3057519"/>
            <a:ext cx="6816764" cy="515497"/>
          </a:xfrm>
          <a:prstGeom prst="rect">
            <a:avLst/>
          </a:prstGeom>
        </p:spPr>
      </p:pic>
      <p:sp>
        <p:nvSpPr>
          <p:cNvPr id="44" name="Rectangle 43">
            <a:extLst>
              <a:ext uri="{FF2B5EF4-FFF2-40B4-BE49-F238E27FC236}">
                <a16:creationId xmlns:a16="http://schemas.microsoft.com/office/drawing/2014/main" id="{62301176-EBA2-40CB-A86D-EE53F87F4312}"/>
              </a:ext>
            </a:extLst>
          </p:cNvPr>
          <p:cNvSpPr/>
          <p:nvPr/>
        </p:nvSpPr>
        <p:spPr>
          <a:xfrm>
            <a:off x="3981069" y="2739870"/>
            <a:ext cx="1003929" cy="461665"/>
          </a:xfrm>
          <a:prstGeom prst="rect">
            <a:avLst/>
          </a:prstGeom>
        </p:spPr>
        <p:txBody>
          <a:bodyPr wrap="none">
            <a:spAutoFit/>
          </a:bodyPr>
          <a:lstStyle/>
          <a:p>
            <a:pPr algn="ctr"/>
            <a:r>
              <a:rPr lang="en-US" sz="2400" b="1" dirty="0">
                <a:latin typeface="Myriad Pro" panose="020B0503030403020204" pitchFamily="34" charset="0"/>
              </a:rPr>
              <a:t>3</a:t>
            </a:r>
            <a:r>
              <a:rPr lang="en-US" sz="2400" dirty="0">
                <a:latin typeface="Myriad Pro" panose="020B0503030403020204" pitchFamily="34" charset="0"/>
              </a:rPr>
              <a:t> fives</a:t>
            </a:r>
            <a:endParaRPr lang="en-GB" sz="2400" dirty="0">
              <a:latin typeface="Myriad Pro" panose="020B0503030403020204" pitchFamily="34" charset="0"/>
            </a:endParaRPr>
          </a:p>
        </p:txBody>
      </p:sp>
    </p:spTree>
    <p:extLst>
      <p:ext uri="{BB962C8B-B14F-4D97-AF65-F5344CB8AC3E}">
        <p14:creationId xmlns:p14="http://schemas.microsoft.com/office/powerpoint/2010/main" val="804586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xit" presetSubtype="0" fill="hold" nodeType="with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7"/>
                                        </p:tgtEl>
                                      </p:cBhvr>
                                    </p:animEffect>
                                    <p:set>
                                      <p:cBhvr>
                                        <p:cTn id="16" dur="1" fill="hold">
                                          <p:stCondLst>
                                            <p:cond delay="499"/>
                                          </p:stCondLst>
                                        </p:cTn>
                                        <p:tgtEl>
                                          <p:spTgt spid="7"/>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9"/>
                                        </p:tgtEl>
                                      </p:cBhvr>
                                    </p:animEffect>
                                    <p:set>
                                      <p:cBhvr>
                                        <p:cTn id="25" dur="1" fill="hold">
                                          <p:stCondLst>
                                            <p:cond delay="499"/>
                                          </p:stCondLst>
                                        </p:cTn>
                                        <p:tgtEl>
                                          <p:spTgt spid="9"/>
                                        </p:tgtEl>
                                        <p:attrNameLst>
                                          <p:attrName>style.visibility</p:attrName>
                                        </p:attrNameLst>
                                      </p:cBhvr>
                                      <p:to>
                                        <p:strVal val="hidden"/>
                                      </p:to>
                                    </p:set>
                                  </p:childTnLst>
                                </p:cTn>
                              </p:par>
                              <p:par>
                                <p:cTn id="26" presetID="10" presetClass="entr" presetSubtype="0"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3" presetClass="emph" presetSubtype="2" autoRev="1" fill="hold" grpId="0" nodeType="withEffect">
                                  <p:stCondLst>
                                    <p:cond delay="0"/>
                                  </p:stCondLst>
                                  <p:childTnLst>
                                    <p:animClr clrSpc="rgb" dir="cw">
                                      <p:cBhvr override="childStyle">
                                        <p:cTn id="30" dur="1000" fill="hold"/>
                                        <p:tgtEl>
                                          <p:spTgt spid="35"/>
                                        </p:tgtEl>
                                        <p:attrNameLst>
                                          <p:attrName>style.color</p:attrName>
                                        </p:attrNameLst>
                                      </p:cBhvr>
                                      <p:to>
                                        <a:srgbClr val="FF0000"/>
                                      </p:to>
                                    </p:animClr>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par>
                                <p:cTn id="36" presetID="10" presetClass="entr" presetSubtype="0" fill="hold" grpId="1" nodeType="with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par>
                                <p:cTn id="39" presetID="10" presetClass="exit" presetSubtype="0" fill="hold" nodeType="withEffect">
                                  <p:stCondLst>
                                    <p:cond delay="0"/>
                                  </p:stCondLst>
                                  <p:childTnLst>
                                    <p:animEffect transition="out" filter="fade">
                                      <p:cBhvr>
                                        <p:cTn id="40" dur="500"/>
                                        <p:tgtEl>
                                          <p:spTgt spid="10"/>
                                        </p:tgtEl>
                                      </p:cBhvr>
                                    </p:animEffect>
                                    <p:set>
                                      <p:cBhvr>
                                        <p:cTn id="41" dur="1" fill="hold">
                                          <p:stCondLst>
                                            <p:cond delay="499"/>
                                          </p:stCondLst>
                                        </p:cTn>
                                        <p:tgtEl>
                                          <p:spTgt spid="10"/>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12"/>
                                        </p:tgtEl>
                                      </p:cBhvr>
                                    </p:animEffect>
                                    <p:set>
                                      <p:cBhvr>
                                        <p:cTn id="47" dur="1" fill="hold">
                                          <p:stCondLst>
                                            <p:cond delay="499"/>
                                          </p:stCondLst>
                                        </p:cTn>
                                        <p:tgtEl>
                                          <p:spTgt spid="12"/>
                                        </p:tgtEl>
                                        <p:attrNameLst>
                                          <p:attrName>style.visibility</p:attrName>
                                        </p:attrNameLst>
                                      </p:cBhvr>
                                      <p:to>
                                        <p:strVal val="hidden"/>
                                      </p:to>
                                    </p:set>
                                  </p:childTnLst>
                                </p:cTn>
                              </p:par>
                              <p:par>
                                <p:cTn id="48" presetID="10" presetClass="exit" presetSubtype="0" fill="hold" nodeType="withEffect">
                                  <p:stCondLst>
                                    <p:cond delay="0"/>
                                  </p:stCondLst>
                                  <p:childTnLst>
                                    <p:animEffect transition="out" filter="fade">
                                      <p:cBhvr>
                                        <p:cTn id="49" dur="500"/>
                                        <p:tgtEl>
                                          <p:spTgt spid="13"/>
                                        </p:tgtEl>
                                      </p:cBhvr>
                                    </p:animEffect>
                                    <p:set>
                                      <p:cBhvr>
                                        <p:cTn id="50" dur="1" fill="hold">
                                          <p:stCondLst>
                                            <p:cond delay="499"/>
                                          </p:stCondLst>
                                        </p:cTn>
                                        <p:tgtEl>
                                          <p:spTgt spid="13"/>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500"/>
                                        <p:tgtEl>
                                          <p:spTgt spid="14"/>
                                        </p:tgtEl>
                                      </p:cBhvr>
                                    </p:animEffect>
                                    <p:set>
                                      <p:cBhvr>
                                        <p:cTn id="53" dur="1" fill="hold">
                                          <p:stCondLst>
                                            <p:cond delay="499"/>
                                          </p:stCondLst>
                                        </p:cTn>
                                        <p:tgtEl>
                                          <p:spTgt spid="14"/>
                                        </p:tgtEl>
                                        <p:attrNameLst>
                                          <p:attrName>style.visibility</p:attrName>
                                        </p:attrNameLst>
                                      </p:cBhvr>
                                      <p:to>
                                        <p:strVal val="hidden"/>
                                      </p:to>
                                    </p:set>
                                  </p:childTnLst>
                                </p:cTn>
                              </p:par>
                              <p:par>
                                <p:cTn id="54" presetID="10" presetClass="entr" presetSubtype="0" fill="hold"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childTnLst>
                                </p:cTn>
                              </p:par>
                              <p:par>
                                <p:cTn id="57" presetID="26" presetClass="emph" presetSubtype="0" fill="hold" nodeType="withEffect">
                                  <p:stCondLst>
                                    <p:cond delay="0"/>
                                  </p:stCondLst>
                                  <p:childTnLst>
                                    <p:animEffect transition="out" filter="fade">
                                      <p:cBhvr>
                                        <p:cTn id="58" dur="1000" tmFilter="0, 0; .2, .5; .8, .5; 1, 0"/>
                                        <p:tgtEl>
                                          <p:spTgt spid="28"/>
                                        </p:tgtEl>
                                      </p:cBhvr>
                                    </p:animEffect>
                                    <p:animScale>
                                      <p:cBhvr>
                                        <p:cTn id="59" dur="500" autoRev="1" fill="hold"/>
                                        <p:tgtEl>
                                          <p:spTgt spid="28"/>
                                        </p:tgtEl>
                                      </p:cBhvr>
                                      <p:by x="105000" y="105000"/>
                                    </p:animScale>
                                  </p:childTnLst>
                                </p:cTn>
                              </p:par>
                              <p:par>
                                <p:cTn id="60" presetID="26" presetClass="emph" presetSubtype="0" fill="hold" nodeType="withEffect">
                                  <p:stCondLst>
                                    <p:cond delay="0"/>
                                  </p:stCondLst>
                                  <p:childTnLst>
                                    <p:animEffect transition="out" filter="fade">
                                      <p:cBhvr>
                                        <p:cTn id="61" dur="1000" tmFilter="0, 0; .2, .5; .8, .5; 1, 0"/>
                                        <p:tgtEl>
                                          <p:spTgt spid="27"/>
                                        </p:tgtEl>
                                      </p:cBhvr>
                                    </p:animEffect>
                                    <p:animScale>
                                      <p:cBhvr>
                                        <p:cTn id="62" dur="500" autoRev="1" fill="hold"/>
                                        <p:tgtEl>
                                          <p:spTgt spid="27"/>
                                        </p:tgtEl>
                                      </p:cBhvr>
                                      <p:by x="105000" y="105000"/>
                                    </p:animScale>
                                  </p:childTnLst>
                                </p:cTn>
                              </p:par>
                              <p:par>
                                <p:cTn id="63" presetID="3" presetClass="emph" presetSubtype="2" autoRev="1" fill="hold" grpId="0" nodeType="withEffect">
                                  <p:stCondLst>
                                    <p:cond delay="0"/>
                                  </p:stCondLst>
                                  <p:childTnLst>
                                    <p:animClr clrSpc="rgb" dir="cw">
                                      <p:cBhvr override="childStyle">
                                        <p:cTn id="64" dur="1000" fill="hold"/>
                                        <p:tgtEl>
                                          <p:spTgt spid="34"/>
                                        </p:tgtEl>
                                        <p:attrNameLst>
                                          <p:attrName>style.color</p:attrName>
                                        </p:attrNameLst>
                                      </p:cBhvr>
                                      <p:to>
                                        <a:srgbClr val="FF0000"/>
                                      </p:to>
                                    </p:animClr>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nodeType="click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wipe(left)">
                                      <p:cBhvr>
                                        <p:cTn id="69" dur="500"/>
                                        <p:tgtEl>
                                          <p:spTgt spid="39"/>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fade">
                                      <p:cBhvr>
                                        <p:cTn id="72" dur="500"/>
                                        <p:tgtEl>
                                          <p:spTgt spid="46"/>
                                        </p:tgtEl>
                                      </p:cBhvr>
                                    </p:animEffect>
                                  </p:childTnLst>
                                </p:cTn>
                              </p:par>
                              <p:par>
                                <p:cTn id="73" presetID="10" presetClass="exit" presetSubtype="0" fill="hold" nodeType="withEffect">
                                  <p:stCondLst>
                                    <p:cond delay="0"/>
                                  </p:stCondLst>
                                  <p:childTnLst>
                                    <p:animEffect transition="out" filter="fade">
                                      <p:cBhvr>
                                        <p:cTn id="74" dur="500"/>
                                        <p:tgtEl>
                                          <p:spTgt spid="16"/>
                                        </p:tgtEl>
                                      </p:cBhvr>
                                    </p:animEffect>
                                    <p:set>
                                      <p:cBhvr>
                                        <p:cTn id="75" dur="1" fill="hold">
                                          <p:stCondLst>
                                            <p:cond delay="499"/>
                                          </p:stCondLst>
                                        </p:cTn>
                                        <p:tgtEl>
                                          <p:spTgt spid="16"/>
                                        </p:tgtEl>
                                        <p:attrNameLst>
                                          <p:attrName>style.visibility</p:attrName>
                                        </p:attrNameLst>
                                      </p:cBhvr>
                                      <p:to>
                                        <p:strVal val="hidden"/>
                                      </p:to>
                                    </p:set>
                                  </p:childTnLst>
                                </p:cTn>
                              </p:par>
                              <p:par>
                                <p:cTn id="76" presetID="10" presetClass="exit" presetSubtype="0" fill="hold" nodeType="withEffect">
                                  <p:stCondLst>
                                    <p:cond delay="0"/>
                                  </p:stCondLst>
                                  <p:childTnLst>
                                    <p:animEffect transition="out" filter="fade">
                                      <p:cBhvr>
                                        <p:cTn id="77" dur="500"/>
                                        <p:tgtEl>
                                          <p:spTgt spid="15"/>
                                        </p:tgtEl>
                                      </p:cBhvr>
                                    </p:animEffect>
                                    <p:set>
                                      <p:cBhvr>
                                        <p:cTn id="78" dur="1" fill="hold">
                                          <p:stCondLst>
                                            <p:cond delay="499"/>
                                          </p:stCondLst>
                                        </p:cTn>
                                        <p:tgtEl>
                                          <p:spTgt spid="15"/>
                                        </p:tgtEl>
                                        <p:attrNameLst>
                                          <p:attrName>style.visibility</p:attrName>
                                        </p:attrNameLst>
                                      </p:cBhvr>
                                      <p:to>
                                        <p:strVal val="hidden"/>
                                      </p:to>
                                    </p:set>
                                  </p:childTnLst>
                                </p:cTn>
                              </p:par>
                              <p:par>
                                <p:cTn id="79" presetID="10" presetClass="exit" presetSubtype="0" fill="hold" nodeType="withEffect">
                                  <p:stCondLst>
                                    <p:cond delay="0"/>
                                  </p:stCondLst>
                                  <p:childTnLst>
                                    <p:animEffect transition="out" filter="fade">
                                      <p:cBhvr>
                                        <p:cTn id="80" dur="500"/>
                                        <p:tgtEl>
                                          <p:spTgt spid="17"/>
                                        </p:tgtEl>
                                      </p:cBhvr>
                                    </p:animEffect>
                                    <p:set>
                                      <p:cBhvr>
                                        <p:cTn id="81" dur="1" fill="hold">
                                          <p:stCondLst>
                                            <p:cond delay="499"/>
                                          </p:stCondLst>
                                        </p:cTn>
                                        <p:tgtEl>
                                          <p:spTgt spid="17"/>
                                        </p:tgtEl>
                                        <p:attrNameLst>
                                          <p:attrName>style.visibility</p:attrName>
                                        </p:attrNameLst>
                                      </p:cBhvr>
                                      <p:to>
                                        <p:strVal val="hidden"/>
                                      </p:to>
                                    </p:set>
                                  </p:childTnLst>
                                </p:cTn>
                              </p:par>
                              <p:par>
                                <p:cTn id="82" presetID="10" presetClass="exit" presetSubtype="0" fill="hold" nodeType="withEffect">
                                  <p:stCondLst>
                                    <p:cond delay="0"/>
                                  </p:stCondLst>
                                  <p:childTnLst>
                                    <p:animEffect transition="out" filter="fade">
                                      <p:cBhvr>
                                        <p:cTn id="83" dur="500"/>
                                        <p:tgtEl>
                                          <p:spTgt spid="18"/>
                                        </p:tgtEl>
                                      </p:cBhvr>
                                    </p:animEffect>
                                    <p:set>
                                      <p:cBhvr>
                                        <p:cTn id="84" dur="1" fill="hold">
                                          <p:stCondLst>
                                            <p:cond delay="499"/>
                                          </p:stCondLst>
                                        </p:cTn>
                                        <p:tgtEl>
                                          <p:spTgt spid="18"/>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500"/>
                                        <p:tgtEl>
                                          <p:spTgt spid="19"/>
                                        </p:tgtEl>
                                      </p:cBhvr>
                                    </p:animEffect>
                                    <p:set>
                                      <p:cBhvr>
                                        <p:cTn id="87" dur="1" fill="hold">
                                          <p:stCondLst>
                                            <p:cond delay="499"/>
                                          </p:stCondLst>
                                        </p:cTn>
                                        <p:tgtEl>
                                          <p:spTgt spid="19"/>
                                        </p:tgtEl>
                                        <p:attrNameLst>
                                          <p:attrName>style.visibility</p:attrName>
                                        </p:attrNameLst>
                                      </p:cBhvr>
                                      <p:to>
                                        <p:strVal val="hidden"/>
                                      </p:to>
                                    </p:set>
                                  </p:childTnLst>
                                </p:cTn>
                              </p:par>
                              <p:par>
                                <p:cTn id="88" presetID="10" presetClass="entr" presetSubtype="0" fill="hold" nodeType="with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fade">
                                      <p:cBhvr>
                                        <p:cTn id="90" dur="500"/>
                                        <p:tgtEl>
                                          <p:spTgt spid="29"/>
                                        </p:tgtEl>
                                      </p:cBhvr>
                                    </p:animEffect>
                                  </p:childTnLst>
                                </p:cTn>
                              </p:par>
                              <p:par>
                                <p:cTn id="91" presetID="26" presetClass="emph" presetSubtype="0" fill="hold" nodeType="withEffect">
                                  <p:stCondLst>
                                    <p:cond delay="0"/>
                                  </p:stCondLst>
                                  <p:childTnLst>
                                    <p:animEffect transition="out" filter="fade">
                                      <p:cBhvr>
                                        <p:cTn id="92" dur="1000" tmFilter="0, 0; .2, .5; .8, .5; 1, 0"/>
                                        <p:tgtEl>
                                          <p:spTgt spid="27"/>
                                        </p:tgtEl>
                                      </p:cBhvr>
                                    </p:animEffect>
                                    <p:animScale>
                                      <p:cBhvr>
                                        <p:cTn id="93" dur="500" autoRev="1" fill="hold"/>
                                        <p:tgtEl>
                                          <p:spTgt spid="27"/>
                                        </p:tgtEl>
                                      </p:cBhvr>
                                      <p:by x="105000" y="105000"/>
                                    </p:animScale>
                                  </p:childTnLst>
                                </p:cTn>
                              </p:par>
                              <p:par>
                                <p:cTn id="94" presetID="26" presetClass="emph" presetSubtype="0" fill="hold" nodeType="withEffect">
                                  <p:stCondLst>
                                    <p:cond delay="0"/>
                                  </p:stCondLst>
                                  <p:childTnLst>
                                    <p:animEffect transition="out" filter="fade">
                                      <p:cBhvr>
                                        <p:cTn id="95" dur="1000" tmFilter="0, 0; .2, .5; .8, .5; 1, 0"/>
                                        <p:tgtEl>
                                          <p:spTgt spid="28"/>
                                        </p:tgtEl>
                                      </p:cBhvr>
                                    </p:animEffect>
                                    <p:animScale>
                                      <p:cBhvr>
                                        <p:cTn id="96" dur="500" autoRev="1" fill="hold"/>
                                        <p:tgtEl>
                                          <p:spTgt spid="28"/>
                                        </p:tgtEl>
                                      </p:cBhvr>
                                      <p:by x="105000" y="105000"/>
                                    </p:animScale>
                                  </p:childTnLst>
                                </p:cTn>
                              </p:par>
                              <p:par>
                                <p:cTn id="97" presetID="26" presetClass="emph" presetSubtype="0" fill="hold" nodeType="withEffect">
                                  <p:stCondLst>
                                    <p:cond delay="0"/>
                                  </p:stCondLst>
                                  <p:childTnLst>
                                    <p:animEffect transition="out" filter="fade">
                                      <p:cBhvr>
                                        <p:cTn id="98" dur="1000" tmFilter="0, 0; .2, .5; .8, .5; 1, 0"/>
                                        <p:tgtEl>
                                          <p:spTgt spid="29"/>
                                        </p:tgtEl>
                                      </p:cBhvr>
                                    </p:animEffect>
                                    <p:animScale>
                                      <p:cBhvr>
                                        <p:cTn id="99" dur="500" autoRev="1" fill="hold"/>
                                        <p:tgtEl>
                                          <p:spTgt spid="29"/>
                                        </p:tgtEl>
                                      </p:cBhvr>
                                      <p:by x="105000" y="105000"/>
                                    </p:animScale>
                                  </p:childTnLst>
                                </p:cTn>
                              </p:par>
                              <p:par>
                                <p:cTn id="100" presetID="3" presetClass="emph" presetSubtype="2" autoRev="1" fill="hold" grpId="0" nodeType="withEffect">
                                  <p:stCondLst>
                                    <p:cond delay="0"/>
                                  </p:stCondLst>
                                  <p:childTnLst>
                                    <p:animClr clrSpc="rgb" dir="cw">
                                      <p:cBhvr override="childStyle">
                                        <p:cTn id="101" dur="1000" fill="hold"/>
                                        <p:tgtEl>
                                          <p:spTgt spid="37"/>
                                        </p:tgtEl>
                                        <p:attrNameLst>
                                          <p:attrName>style.color</p:attrName>
                                        </p:attrNameLst>
                                      </p:cBhvr>
                                      <p:to>
                                        <a:srgbClr val="FF0000"/>
                                      </p:to>
                                    </p:animClr>
                                  </p:childTnLst>
                                </p:cTn>
                              </p:par>
                            </p:childTnLst>
                          </p:cTn>
                        </p:par>
                      </p:childTnLst>
                    </p:cTn>
                  </p:par>
                  <p:par>
                    <p:cTn id="102" fill="hold">
                      <p:stCondLst>
                        <p:cond delay="indefinite"/>
                      </p:stCondLst>
                      <p:childTnLst>
                        <p:par>
                          <p:cTn id="103" fill="hold">
                            <p:stCondLst>
                              <p:cond delay="0"/>
                            </p:stCondLst>
                            <p:childTnLst>
                              <p:par>
                                <p:cTn id="104" presetID="64" presetClass="path" presetSubtype="0" accel="50000" decel="50000" fill="hold" nodeType="clickEffect">
                                  <p:stCondLst>
                                    <p:cond delay="0"/>
                                  </p:stCondLst>
                                  <p:childTnLst>
                                    <p:animMotion origin="layout" path="M -2.77778E-7 4.07407E-6 L -2.77778E-7 -0.15024 " pathEditMode="relative" rAng="0" ptsTypes="AA">
                                      <p:cBhvr>
                                        <p:cTn id="105" dur="2000" fill="hold"/>
                                        <p:tgtEl>
                                          <p:spTgt spid="27"/>
                                        </p:tgtEl>
                                        <p:attrNameLst>
                                          <p:attrName>ppt_x</p:attrName>
                                          <p:attrName>ppt_y</p:attrName>
                                        </p:attrNameLst>
                                      </p:cBhvr>
                                      <p:rCtr x="0" y="-7523"/>
                                    </p:animMotion>
                                  </p:childTnLst>
                                </p:cTn>
                              </p:par>
                              <p:par>
                                <p:cTn id="106" presetID="64" presetClass="path" presetSubtype="0" accel="50000" decel="50000" fill="hold" nodeType="withEffect">
                                  <p:stCondLst>
                                    <p:cond delay="0"/>
                                  </p:stCondLst>
                                  <p:childTnLst>
                                    <p:animMotion origin="layout" path="M 0 4.07407E-6 L 0 -0.15278 " pathEditMode="relative" rAng="0" ptsTypes="AA">
                                      <p:cBhvr>
                                        <p:cTn id="107" dur="2000" fill="hold"/>
                                        <p:tgtEl>
                                          <p:spTgt spid="28"/>
                                        </p:tgtEl>
                                        <p:attrNameLst>
                                          <p:attrName>ppt_x</p:attrName>
                                          <p:attrName>ppt_y</p:attrName>
                                        </p:attrNameLst>
                                      </p:cBhvr>
                                      <p:rCtr x="0" y="-7639"/>
                                    </p:animMotion>
                                  </p:childTnLst>
                                </p:cTn>
                              </p:par>
                              <p:par>
                                <p:cTn id="108" presetID="64" presetClass="path" presetSubtype="0" accel="50000" decel="50000" fill="hold" nodeType="withEffect">
                                  <p:stCondLst>
                                    <p:cond delay="0"/>
                                  </p:stCondLst>
                                  <p:childTnLst>
                                    <p:animMotion origin="layout" path="M 2.77778E-7 4.07407E-6 L 2.77778E-7 -0.15278 " pathEditMode="relative" rAng="0" ptsTypes="AA">
                                      <p:cBhvr>
                                        <p:cTn id="109" dur="2000" fill="hold"/>
                                        <p:tgtEl>
                                          <p:spTgt spid="29"/>
                                        </p:tgtEl>
                                        <p:attrNameLst>
                                          <p:attrName>ppt_x</p:attrName>
                                          <p:attrName>ppt_y</p:attrName>
                                        </p:attrNameLst>
                                      </p:cBhvr>
                                      <p:rCtr x="0" y="-7639"/>
                                    </p:animMotion>
                                  </p:childTnLst>
                                </p:cTn>
                              </p:par>
                            </p:childTnLst>
                          </p:cTn>
                        </p:par>
                        <p:par>
                          <p:cTn id="110" fill="hold">
                            <p:stCondLst>
                              <p:cond delay="2000"/>
                            </p:stCondLst>
                            <p:childTnLst>
                              <p:par>
                                <p:cTn id="111" presetID="10" presetClass="entr" presetSubtype="0" fill="hold" nodeType="afterEffect">
                                  <p:stCondLst>
                                    <p:cond delay="200"/>
                                  </p:stCondLst>
                                  <p:childTnLst>
                                    <p:set>
                                      <p:cBhvr>
                                        <p:cTn id="112" dur="1" fill="hold">
                                          <p:stCondLst>
                                            <p:cond delay="0"/>
                                          </p:stCondLst>
                                        </p:cTn>
                                        <p:tgtEl>
                                          <p:spTgt spid="43"/>
                                        </p:tgtEl>
                                        <p:attrNameLst>
                                          <p:attrName>style.visibility</p:attrName>
                                        </p:attrNameLst>
                                      </p:cBhvr>
                                      <p:to>
                                        <p:strVal val="visible"/>
                                      </p:to>
                                    </p:set>
                                    <p:animEffect transition="in" filter="fade">
                                      <p:cBhvr>
                                        <p:cTn id="113" dur="500"/>
                                        <p:tgtEl>
                                          <p:spTgt spid="43"/>
                                        </p:tgtEl>
                                      </p:cBhvr>
                                    </p:animEffect>
                                  </p:childTnLst>
                                </p:cTn>
                              </p:par>
                              <p:par>
                                <p:cTn id="114" presetID="10" presetClass="entr" presetSubtype="0" fill="hold" grpId="0" nodeType="withEffect">
                                  <p:stCondLst>
                                    <p:cond delay="200"/>
                                  </p:stCondLst>
                                  <p:childTnLst>
                                    <p:set>
                                      <p:cBhvr>
                                        <p:cTn id="115" dur="1" fill="hold">
                                          <p:stCondLst>
                                            <p:cond delay="0"/>
                                          </p:stCondLst>
                                        </p:cTn>
                                        <p:tgtEl>
                                          <p:spTgt spid="44"/>
                                        </p:tgtEl>
                                        <p:attrNameLst>
                                          <p:attrName>style.visibility</p:attrName>
                                        </p:attrNameLst>
                                      </p:cBhvr>
                                      <p:to>
                                        <p:strVal val="visible"/>
                                      </p:to>
                                    </p:set>
                                    <p:animEffect transition="in" filter="fade">
                                      <p:cBhvr>
                                        <p:cTn id="116" dur="500"/>
                                        <p:tgtEl>
                                          <p:spTgt spid="44"/>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40"/>
                                        </p:tgtEl>
                                        <p:attrNameLst>
                                          <p:attrName>style.visibility</p:attrName>
                                        </p:attrNameLst>
                                      </p:cBhvr>
                                      <p:to>
                                        <p:strVal val="visible"/>
                                      </p:to>
                                    </p:set>
                                    <p:animEffect transition="in" filter="fade">
                                      <p:cBhvr>
                                        <p:cTn id="121" dur="500"/>
                                        <p:tgtEl>
                                          <p:spTgt spid="40"/>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41"/>
                                        </p:tgtEl>
                                        <p:attrNameLst>
                                          <p:attrName>style.visibility</p:attrName>
                                        </p:attrNameLst>
                                      </p:cBhvr>
                                      <p:to>
                                        <p:strVal val="visible"/>
                                      </p:to>
                                    </p:set>
                                    <p:animEffect transition="in" filter="fade">
                                      <p:cBhvr>
                                        <p:cTn id="126" dur="500"/>
                                        <p:tgtEl>
                                          <p:spTgt spid="41"/>
                                        </p:tgtEl>
                                      </p:cBhvr>
                                    </p:animEffect>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7" grpId="0"/>
      <p:bldP spid="40" grpId="0"/>
      <p:bldP spid="41" grpId="0"/>
      <p:bldP spid="42" grpId="0"/>
      <p:bldP spid="3" grpId="1"/>
      <p:bldP spid="45" grpId="1"/>
      <p:bldP spid="46" grpId="1"/>
      <p:bldP spid="4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id="{56F54426-D608-463C-A71B-2FFAA12E5F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1369" y="1666298"/>
            <a:ext cx="844369" cy="1724477"/>
          </a:xfrm>
          <a:prstGeom prst="rect">
            <a:avLst/>
          </a:prstGeom>
        </p:spPr>
      </p:pic>
      <p:pic>
        <p:nvPicPr>
          <p:cNvPr id="33" name="Picture 32">
            <a:extLst>
              <a:ext uri="{FF2B5EF4-FFF2-40B4-BE49-F238E27FC236}">
                <a16:creationId xmlns:a16="http://schemas.microsoft.com/office/drawing/2014/main" id="{AB9505C7-DFD3-4C63-A484-C927F1C499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2067" y="1268760"/>
            <a:ext cx="513769" cy="2086348"/>
          </a:xfrm>
          <a:prstGeom prst="rect">
            <a:avLst/>
          </a:prstGeom>
        </p:spPr>
      </p:pic>
      <p:sp>
        <p:nvSpPr>
          <p:cNvPr id="2" name="Text Placeholder 1">
            <a:extLst>
              <a:ext uri="{FF2B5EF4-FFF2-40B4-BE49-F238E27FC236}">
                <a16:creationId xmlns:a16="http://schemas.microsoft.com/office/drawing/2014/main" id="{EB79F934-3DC7-48F3-9F0D-0667BF5B673B}"/>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2:8</a:t>
            </a:r>
          </a:p>
        </p:txBody>
      </p:sp>
      <p:sp>
        <p:nvSpPr>
          <p:cNvPr id="3" name="Rectangle 2">
            <a:extLst>
              <a:ext uri="{FF2B5EF4-FFF2-40B4-BE49-F238E27FC236}">
                <a16:creationId xmlns:a16="http://schemas.microsoft.com/office/drawing/2014/main" id="{01616178-6036-4961-9567-EF81C9C9FE10}"/>
              </a:ext>
            </a:extLst>
          </p:cNvPr>
          <p:cNvSpPr/>
          <p:nvPr/>
        </p:nvSpPr>
        <p:spPr>
          <a:xfrm>
            <a:off x="1182322" y="764704"/>
            <a:ext cx="6779356"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8 balloons, 2 to each child. How many get balloons?</a:t>
            </a:r>
            <a:endParaRPr lang="en-GB" sz="2400" dirty="0">
              <a:latin typeface="Myriad Pro" panose="020B0503030403020204" pitchFamily="34" charset="0"/>
            </a:endParaRPr>
          </a:p>
        </p:txBody>
      </p:sp>
      <p:pic>
        <p:nvPicPr>
          <p:cNvPr id="7" name="Picture 6">
            <a:extLst>
              <a:ext uri="{FF2B5EF4-FFF2-40B4-BE49-F238E27FC236}">
                <a16:creationId xmlns:a16="http://schemas.microsoft.com/office/drawing/2014/main" id="{385B196D-65E7-4767-B69B-795918C0144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403892" y="3212975"/>
            <a:ext cx="1236398" cy="2194989"/>
          </a:xfrm>
          <a:prstGeom prst="rect">
            <a:avLst/>
          </a:prstGeom>
        </p:spPr>
      </p:pic>
      <p:pic>
        <p:nvPicPr>
          <p:cNvPr id="8" name="Picture 7">
            <a:extLst>
              <a:ext uri="{FF2B5EF4-FFF2-40B4-BE49-F238E27FC236}">
                <a16:creationId xmlns:a16="http://schemas.microsoft.com/office/drawing/2014/main" id="{E62A4AE5-69CD-45CB-A226-D089CCBFFA9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725487" y="3212975"/>
            <a:ext cx="1426574" cy="2194989"/>
          </a:xfrm>
          <a:prstGeom prst="rect">
            <a:avLst/>
          </a:prstGeom>
        </p:spPr>
      </p:pic>
      <p:pic>
        <p:nvPicPr>
          <p:cNvPr id="9" name="Picture 8">
            <a:extLst>
              <a:ext uri="{FF2B5EF4-FFF2-40B4-BE49-F238E27FC236}">
                <a16:creationId xmlns:a16="http://schemas.microsoft.com/office/drawing/2014/main" id="{A05A8949-8960-4426-937B-F9330134EFE5}"/>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1311663" y="5409107"/>
            <a:ext cx="1080120" cy="624569"/>
          </a:xfrm>
          <a:prstGeom prst="rect">
            <a:avLst/>
          </a:prstGeom>
        </p:spPr>
      </p:pic>
      <p:pic>
        <p:nvPicPr>
          <p:cNvPr id="27" name="Picture 26">
            <a:extLst>
              <a:ext uri="{FF2B5EF4-FFF2-40B4-BE49-F238E27FC236}">
                <a16:creationId xmlns:a16="http://schemas.microsoft.com/office/drawing/2014/main" id="{359CEEA6-7170-4481-946F-8F6861290C8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06920" y="2300754"/>
            <a:ext cx="817563" cy="1264319"/>
          </a:xfrm>
          <a:prstGeom prst="rect">
            <a:avLst/>
          </a:prstGeom>
        </p:spPr>
      </p:pic>
      <p:pic>
        <p:nvPicPr>
          <p:cNvPr id="29" name="Picture 28">
            <a:extLst>
              <a:ext uri="{FF2B5EF4-FFF2-40B4-BE49-F238E27FC236}">
                <a16:creationId xmlns:a16="http://schemas.microsoft.com/office/drawing/2014/main" id="{48F34B81-E492-4818-9F5E-A9B12C3D23B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35324" y="1657637"/>
            <a:ext cx="696938" cy="1795958"/>
          </a:xfrm>
          <a:prstGeom prst="rect">
            <a:avLst/>
          </a:prstGeom>
        </p:spPr>
      </p:pic>
      <p:pic>
        <p:nvPicPr>
          <p:cNvPr id="31" name="Picture 30">
            <a:extLst>
              <a:ext uri="{FF2B5EF4-FFF2-40B4-BE49-F238E27FC236}">
                <a16:creationId xmlns:a16="http://schemas.microsoft.com/office/drawing/2014/main" id="{CF8418E0-EB89-4EE8-9042-52E2CC2D025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146508" y="1990998"/>
            <a:ext cx="451223" cy="1505566"/>
          </a:xfrm>
          <a:prstGeom prst="rect">
            <a:avLst/>
          </a:prstGeom>
        </p:spPr>
      </p:pic>
      <p:pic>
        <p:nvPicPr>
          <p:cNvPr id="35" name="Picture 34">
            <a:extLst>
              <a:ext uri="{FF2B5EF4-FFF2-40B4-BE49-F238E27FC236}">
                <a16:creationId xmlns:a16="http://schemas.microsoft.com/office/drawing/2014/main" id="{349F7FF4-7622-49CC-AF2B-B4C66625B28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594922" y="1414499"/>
            <a:ext cx="397612" cy="1983594"/>
          </a:xfrm>
          <a:prstGeom prst="rect">
            <a:avLst/>
          </a:prstGeom>
        </p:spPr>
      </p:pic>
      <p:pic>
        <p:nvPicPr>
          <p:cNvPr id="37" name="Picture 36">
            <a:extLst>
              <a:ext uri="{FF2B5EF4-FFF2-40B4-BE49-F238E27FC236}">
                <a16:creationId xmlns:a16="http://schemas.microsoft.com/office/drawing/2014/main" id="{51D824CA-6160-439E-8A71-18CA6F76EDF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602408" y="2055755"/>
            <a:ext cx="419950" cy="1322396"/>
          </a:xfrm>
          <a:prstGeom prst="rect">
            <a:avLst/>
          </a:prstGeom>
        </p:spPr>
      </p:pic>
      <p:pic>
        <p:nvPicPr>
          <p:cNvPr id="43" name="Picture 42">
            <a:extLst>
              <a:ext uri="{FF2B5EF4-FFF2-40B4-BE49-F238E27FC236}">
                <a16:creationId xmlns:a16="http://schemas.microsoft.com/office/drawing/2014/main" id="{3CA03232-DA50-487C-BD46-E279F079A25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541070" y="2242803"/>
            <a:ext cx="884576" cy="1308994"/>
          </a:xfrm>
          <a:prstGeom prst="rect">
            <a:avLst/>
          </a:prstGeom>
        </p:spPr>
      </p:pic>
      <p:pic>
        <p:nvPicPr>
          <p:cNvPr id="44" name="Picture 43">
            <a:extLst>
              <a:ext uri="{FF2B5EF4-FFF2-40B4-BE49-F238E27FC236}">
                <a16:creationId xmlns:a16="http://schemas.microsoft.com/office/drawing/2014/main" id="{58655CA1-780E-4164-9151-391975C18850}"/>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a:stretch/>
        </p:blipFill>
        <p:spPr>
          <a:xfrm>
            <a:off x="2941294" y="3212975"/>
            <a:ext cx="1483189" cy="2194989"/>
          </a:xfrm>
          <a:prstGeom prst="rect">
            <a:avLst/>
          </a:prstGeom>
        </p:spPr>
      </p:pic>
      <p:pic>
        <p:nvPicPr>
          <p:cNvPr id="45" name="Picture 44">
            <a:extLst>
              <a:ext uri="{FF2B5EF4-FFF2-40B4-BE49-F238E27FC236}">
                <a16:creationId xmlns:a16="http://schemas.microsoft.com/office/drawing/2014/main" id="{D8176DC0-170F-48EE-A9BD-C9DB48A54484}"/>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a:stretch/>
        </p:blipFill>
        <p:spPr>
          <a:xfrm>
            <a:off x="6453066" y="3212975"/>
            <a:ext cx="1230211" cy="2194989"/>
          </a:xfrm>
          <a:prstGeom prst="rect">
            <a:avLst/>
          </a:prstGeom>
        </p:spPr>
      </p:pic>
      <p:sp>
        <p:nvSpPr>
          <p:cNvPr id="46" name="Rectangle 45">
            <a:extLst>
              <a:ext uri="{FF2B5EF4-FFF2-40B4-BE49-F238E27FC236}">
                <a16:creationId xmlns:a16="http://schemas.microsoft.com/office/drawing/2014/main" id="{7F3F1180-EC67-4F22-9D41-0E7047D4DFEA}"/>
              </a:ext>
            </a:extLst>
          </p:cNvPr>
          <p:cNvSpPr/>
          <p:nvPr/>
        </p:nvSpPr>
        <p:spPr>
          <a:xfrm>
            <a:off x="3826715" y="6063679"/>
            <a:ext cx="1516442"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1 two is 2. </a:t>
            </a:r>
            <a:endParaRPr lang="en-GB" sz="2400" dirty="0">
              <a:latin typeface="Myriad Pro" panose="020B0503030403020204" pitchFamily="34" charset="0"/>
            </a:endParaRPr>
          </a:p>
        </p:txBody>
      </p:sp>
      <p:pic>
        <p:nvPicPr>
          <p:cNvPr id="47" name="Picture 46">
            <a:extLst>
              <a:ext uri="{FF2B5EF4-FFF2-40B4-BE49-F238E27FC236}">
                <a16:creationId xmlns:a16="http://schemas.microsoft.com/office/drawing/2014/main" id="{33BE700C-93D0-4FF7-A1AF-F751476A14A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142828" y="5409107"/>
            <a:ext cx="1080120" cy="624569"/>
          </a:xfrm>
          <a:prstGeom prst="rect">
            <a:avLst/>
          </a:prstGeom>
        </p:spPr>
      </p:pic>
      <p:sp>
        <p:nvSpPr>
          <p:cNvPr id="48" name="Rectangle 47">
            <a:extLst>
              <a:ext uri="{FF2B5EF4-FFF2-40B4-BE49-F238E27FC236}">
                <a16:creationId xmlns:a16="http://schemas.microsoft.com/office/drawing/2014/main" id="{5ECAA486-40F1-487C-BD1F-71364E828BA6}"/>
              </a:ext>
            </a:extLst>
          </p:cNvPr>
          <p:cNvSpPr/>
          <p:nvPr/>
        </p:nvSpPr>
        <p:spPr>
          <a:xfrm>
            <a:off x="3773808" y="6063679"/>
            <a:ext cx="1781064"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2 twos are 4.</a:t>
            </a:r>
            <a:endParaRPr lang="en-GB" sz="2400" dirty="0">
              <a:latin typeface="Myriad Pro" panose="020B0503030403020204" pitchFamily="34" charset="0"/>
            </a:endParaRPr>
          </a:p>
        </p:txBody>
      </p:sp>
      <p:pic>
        <p:nvPicPr>
          <p:cNvPr id="49" name="Picture 48">
            <a:extLst>
              <a:ext uri="{FF2B5EF4-FFF2-40B4-BE49-F238E27FC236}">
                <a16:creationId xmlns:a16="http://schemas.microsoft.com/office/drawing/2014/main" id="{427438CF-3761-4AF3-96DB-2177033C56C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859867" y="5409107"/>
            <a:ext cx="1080120" cy="624569"/>
          </a:xfrm>
          <a:prstGeom prst="rect">
            <a:avLst/>
          </a:prstGeom>
        </p:spPr>
      </p:pic>
      <p:sp>
        <p:nvSpPr>
          <p:cNvPr id="50" name="Rectangle 49">
            <a:extLst>
              <a:ext uri="{FF2B5EF4-FFF2-40B4-BE49-F238E27FC236}">
                <a16:creationId xmlns:a16="http://schemas.microsoft.com/office/drawing/2014/main" id="{35A0E8BA-BD00-4DD5-8D75-6C103E80D98B}"/>
              </a:ext>
            </a:extLst>
          </p:cNvPr>
          <p:cNvSpPr/>
          <p:nvPr/>
        </p:nvSpPr>
        <p:spPr>
          <a:xfrm>
            <a:off x="3695205" y="6063679"/>
            <a:ext cx="1779463"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3 twos are 6.</a:t>
            </a:r>
            <a:endParaRPr lang="en-GB" sz="2400" dirty="0">
              <a:latin typeface="Myriad Pro" panose="020B0503030403020204" pitchFamily="34" charset="0"/>
            </a:endParaRPr>
          </a:p>
        </p:txBody>
      </p:sp>
      <p:pic>
        <p:nvPicPr>
          <p:cNvPr id="51" name="Picture 50">
            <a:extLst>
              <a:ext uri="{FF2B5EF4-FFF2-40B4-BE49-F238E27FC236}">
                <a16:creationId xmlns:a16="http://schemas.microsoft.com/office/drawing/2014/main" id="{00A1BFC9-67D2-40E9-B042-53C63F7835D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670506" y="5409107"/>
            <a:ext cx="1080120" cy="624569"/>
          </a:xfrm>
          <a:prstGeom prst="rect">
            <a:avLst/>
          </a:prstGeom>
        </p:spPr>
      </p:pic>
      <p:sp>
        <p:nvSpPr>
          <p:cNvPr id="52" name="Rectangle 51">
            <a:extLst>
              <a:ext uri="{FF2B5EF4-FFF2-40B4-BE49-F238E27FC236}">
                <a16:creationId xmlns:a16="http://schemas.microsoft.com/office/drawing/2014/main" id="{85BFB024-4E0F-4B73-9A9E-0E6EF0D4C4F8}"/>
              </a:ext>
            </a:extLst>
          </p:cNvPr>
          <p:cNvSpPr/>
          <p:nvPr/>
        </p:nvSpPr>
        <p:spPr>
          <a:xfrm>
            <a:off x="3774609" y="6063679"/>
            <a:ext cx="1779463" cy="461665"/>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4 twos are 8.</a:t>
            </a:r>
            <a:endParaRPr lang="en-GB" sz="2400" dirty="0">
              <a:latin typeface="Myriad Pro" panose="020B0503030403020204" pitchFamily="34" charset="0"/>
            </a:endParaRPr>
          </a:p>
        </p:txBody>
      </p:sp>
    </p:spTree>
    <p:extLst>
      <p:ext uri="{BB962C8B-B14F-4D97-AF65-F5344CB8AC3E}">
        <p14:creationId xmlns:p14="http://schemas.microsoft.com/office/powerpoint/2010/main" val="1845688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22222E-6 -3.7037E-6 L -0.19063 0.22477 " pathEditMode="relative" rAng="0" ptsTypes="AA">
                                      <p:cBhvr>
                                        <p:cTn id="6" dur="2000" fill="hold"/>
                                        <p:tgtEl>
                                          <p:spTgt spid="29"/>
                                        </p:tgtEl>
                                        <p:attrNameLst>
                                          <p:attrName>ppt_x</p:attrName>
                                          <p:attrName>ppt_y</p:attrName>
                                        </p:attrNameLst>
                                      </p:cBhvr>
                                      <p:rCtr x="-9531" y="11227"/>
                                    </p:animMotion>
                                  </p:childTnLst>
                                </p:cTn>
                              </p:par>
                              <p:par>
                                <p:cTn id="7" presetID="42" presetClass="path" presetSubtype="0" accel="50000" decel="50000" fill="hold" nodeType="withEffect">
                                  <p:stCondLst>
                                    <p:cond delay="0"/>
                                  </p:stCondLst>
                                  <p:childTnLst>
                                    <p:animMotion origin="layout" path="M -2.5E-6 3.7037E-6 L -0.23837 0.13264 " pathEditMode="relative" rAng="0" ptsTypes="AA">
                                      <p:cBhvr>
                                        <p:cTn id="8" dur="2000" fill="hold"/>
                                        <p:tgtEl>
                                          <p:spTgt spid="27"/>
                                        </p:tgtEl>
                                        <p:attrNameLst>
                                          <p:attrName>ppt_x</p:attrName>
                                          <p:attrName>ppt_y</p:attrName>
                                        </p:attrNameLst>
                                      </p:cBhvr>
                                      <p:rCtr x="-11927" y="6620"/>
                                    </p:animMotion>
                                  </p:childTnLst>
                                </p:cTn>
                              </p:par>
                            </p:childTnLst>
                          </p:cTn>
                        </p:par>
                        <p:par>
                          <p:cTn id="9" fill="hold">
                            <p:stCondLst>
                              <p:cond delay="2000"/>
                            </p:stCondLst>
                            <p:childTnLst>
                              <p:par>
                                <p:cTn id="10" presetID="10" presetClass="exit" presetSubtype="0" fill="hold" nodeType="afterEffect">
                                  <p:stCondLst>
                                    <p:cond delay="250"/>
                                  </p:stCondLst>
                                  <p:childTnLst>
                                    <p:animEffect transition="out" filter="fade">
                                      <p:cBhvr>
                                        <p:cTn id="11" dur="500"/>
                                        <p:tgtEl>
                                          <p:spTgt spid="29"/>
                                        </p:tgtEl>
                                      </p:cBhvr>
                                    </p:animEffect>
                                    <p:set>
                                      <p:cBhvr>
                                        <p:cTn id="12" dur="1" fill="hold">
                                          <p:stCondLst>
                                            <p:cond delay="499"/>
                                          </p:stCondLst>
                                        </p:cTn>
                                        <p:tgtEl>
                                          <p:spTgt spid="29"/>
                                        </p:tgtEl>
                                        <p:attrNameLst>
                                          <p:attrName>style.visibility</p:attrName>
                                        </p:attrNameLst>
                                      </p:cBhvr>
                                      <p:to>
                                        <p:strVal val="hidden"/>
                                      </p:to>
                                    </p:set>
                                  </p:childTnLst>
                                </p:cTn>
                              </p:par>
                              <p:par>
                                <p:cTn id="13" presetID="10" presetClass="exit" presetSubtype="0" fill="hold" nodeType="withEffect">
                                  <p:stCondLst>
                                    <p:cond delay="250"/>
                                  </p:stCondLst>
                                  <p:childTnLst>
                                    <p:animEffect transition="out" filter="fade">
                                      <p:cBhvr>
                                        <p:cTn id="14" dur="500"/>
                                        <p:tgtEl>
                                          <p:spTgt spid="27"/>
                                        </p:tgtEl>
                                      </p:cBhvr>
                                    </p:animEffect>
                                    <p:set>
                                      <p:cBhvr>
                                        <p:cTn id="15" dur="1" fill="hold">
                                          <p:stCondLst>
                                            <p:cond delay="499"/>
                                          </p:stCondLst>
                                        </p:cTn>
                                        <p:tgtEl>
                                          <p:spTgt spid="27"/>
                                        </p:tgtEl>
                                        <p:attrNameLst>
                                          <p:attrName>style.visibility</p:attrName>
                                        </p:attrNameLst>
                                      </p:cBhvr>
                                      <p:to>
                                        <p:strVal val="hidden"/>
                                      </p:to>
                                    </p:set>
                                  </p:childTnLst>
                                </p:cTn>
                              </p:par>
                              <p:par>
                                <p:cTn id="16" presetID="10" presetClass="entr" presetSubtype="0" fill="hold"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2750"/>
                            </p:stCondLst>
                            <p:childTnLst>
                              <p:par>
                                <p:cTn id="20" presetID="10" presetClass="entr" presetSubtype="0" fill="hold" nodeType="afterEffect">
                                  <p:stCondLst>
                                    <p:cond delay="25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3500"/>
                            </p:stCondLst>
                            <p:childTnLst>
                              <p:par>
                                <p:cTn id="24" presetID="10"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46"/>
                                        </p:tgtEl>
                                      </p:cBhvr>
                                    </p:animEffect>
                                    <p:set>
                                      <p:cBhvr>
                                        <p:cTn id="31" dur="1" fill="hold">
                                          <p:stCondLst>
                                            <p:cond delay="499"/>
                                          </p:stCondLst>
                                        </p:cTn>
                                        <p:tgtEl>
                                          <p:spTgt spid="46"/>
                                        </p:tgtEl>
                                        <p:attrNameLst>
                                          <p:attrName>style.visibility</p:attrName>
                                        </p:attrNameLst>
                                      </p:cBhvr>
                                      <p:to>
                                        <p:strVal val="hidden"/>
                                      </p:to>
                                    </p:set>
                                  </p:childTnLst>
                                </p:cTn>
                              </p:par>
                            </p:childTnLst>
                          </p:cTn>
                        </p:par>
                        <p:par>
                          <p:cTn id="32" fill="hold">
                            <p:stCondLst>
                              <p:cond delay="500"/>
                            </p:stCondLst>
                            <p:childTnLst>
                              <p:par>
                                <p:cTn id="33" presetID="42" presetClass="path" presetSubtype="0" accel="50000" decel="50000" fill="hold" nodeType="afterEffect">
                                  <p:stCondLst>
                                    <p:cond delay="250"/>
                                  </p:stCondLst>
                                  <p:childTnLst>
                                    <p:animMotion origin="layout" path="M 5E-6 0 L -0.03871 0.17407 " pathEditMode="relative" rAng="0" ptsTypes="AA">
                                      <p:cBhvr>
                                        <p:cTn id="34" dur="2000" fill="hold"/>
                                        <p:tgtEl>
                                          <p:spTgt spid="31"/>
                                        </p:tgtEl>
                                        <p:attrNameLst>
                                          <p:attrName>ppt_x</p:attrName>
                                          <p:attrName>ppt_y</p:attrName>
                                        </p:attrNameLst>
                                      </p:cBhvr>
                                      <p:rCtr x="-1944" y="8704"/>
                                    </p:animMotion>
                                  </p:childTnLst>
                                </p:cTn>
                              </p:par>
                              <p:par>
                                <p:cTn id="35" presetID="42" presetClass="path" presetSubtype="0" accel="50000" decel="50000" fill="hold" nodeType="withEffect">
                                  <p:stCondLst>
                                    <p:cond delay="250"/>
                                  </p:stCondLst>
                                  <p:childTnLst>
                                    <p:animMotion origin="layout" path="M -4.72222E-6 2.96296E-6 L -0.09947 0.27801 " pathEditMode="relative" rAng="0" ptsTypes="AA">
                                      <p:cBhvr>
                                        <p:cTn id="36" dur="2000" fill="hold"/>
                                        <p:tgtEl>
                                          <p:spTgt spid="33"/>
                                        </p:tgtEl>
                                        <p:attrNameLst>
                                          <p:attrName>ppt_x</p:attrName>
                                          <p:attrName>ppt_y</p:attrName>
                                        </p:attrNameLst>
                                      </p:cBhvr>
                                      <p:rCtr x="-4983" y="13889"/>
                                    </p:animMotion>
                                  </p:childTnLst>
                                </p:cTn>
                              </p:par>
                            </p:childTnLst>
                          </p:cTn>
                        </p:par>
                        <p:par>
                          <p:cTn id="37" fill="hold">
                            <p:stCondLst>
                              <p:cond delay="2750"/>
                            </p:stCondLst>
                            <p:childTnLst>
                              <p:par>
                                <p:cTn id="38" presetID="10" presetClass="exit" presetSubtype="0" fill="hold" nodeType="afterEffect">
                                  <p:stCondLst>
                                    <p:cond delay="250"/>
                                  </p:stCondLst>
                                  <p:childTnLst>
                                    <p:animEffect transition="out" filter="fade">
                                      <p:cBhvr>
                                        <p:cTn id="39" dur="500"/>
                                        <p:tgtEl>
                                          <p:spTgt spid="31"/>
                                        </p:tgtEl>
                                      </p:cBhvr>
                                    </p:animEffect>
                                    <p:set>
                                      <p:cBhvr>
                                        <p:cTn id="40" dur="1" fill="hold">
                                          <p:stCondLst>
                                            <p:cond delay="499"/>
                                          </p:stCondLst>
                                        </p:cTn>
                                        <p:tgtEl>
                                          <p:spTgt spid="31"/>
                                        </p:tgtEl>
                                        <p:attrNameLst>
                                          <p:attrName>style.visibility</p:attrName>
                                        </p:attrNameLst>
                                      </p:cBhvr>
                                      <p:to>
                                        <p:strVal val="hidden"/>
                                      </p:to>
                                    </p:set>
                                  </p:childTnLst>
                                </p:cTn>
                              </p:par>
                              <p:par>
                                <p:cTn id="41" presetID="10" presetClass="exit" presetSubtype="0" fill="hold" nodeType="withEffect">
                                  <p:stCondLst>
                                    <p:cond delay="250"/>
                                  </p:stCondLst>
                                  <p:childTnLst>
                                    <p:animEffect transition="out" filter="fade">
                                      <p:cBhvr>
                                        <p:cTn id="42" dur="500"/>
                                        <p:tgtEl>
                                          <p:spTgt spid="33"/>
                                        </p:tgtEl>
                                      </p:cBhvr>
                                    </p:animEffect>
                                    <p:set>
                                      <p:cBhvr>
                                        <p:cTn id="43" dur="1" fill="hold">
                                          <p:stCondLst>
                                            <p:cond delay="499"/>
                                          </p:stCondLst>
                                        </p:cTn>
                                        <p:tgtEl>
                                          <p:spTgt spid="33"/>
                                        </p:tgtEl>
                                        <p:attrNameLst>
                                          <p:attrName>style.visibility</p:attrName>
                                        </p:attrNameLst>
                                      </p:cBhvr>
                                      <p:to>
                                        <p:strVal val="hidden"/>
                                      </p:to>
                                    </p:set>
                                  </p:childTnLst>
                                </p:cTn>
                              </p:par>
                              <p:par>
                                <p:cTn id="44" presetID="10" presetClass="entr" presetSubtype="0" fill="hold" nodeType="withEffect">
                                  <p:stCondLst>
                                    <p:cond delay="250"/>
                                  </p:stCondLst>
                                  <p:childTnLst>
                                    <p:set>
                                      <p:cBhvr>
                                        <p:cTn id="45" dur="1" fill="hold">
                                          <p:stCondLst>
                                            <p:cond delay="0"/>
                                          </p:stCondLst>
                                        </p:cTn>
                                        <p:tgtEl>
                                          <p:spTgt spid="44"/>
                                        </p:tgtEl>
                                        <p:attrNameLst>
                                          <p:attrName>style.visibility</p:attrName>
                                        </p:attrNameLst>
                                      </p:cBhvr>
                                      <p:to>
                                        <p:strVal val="visible"/>
                                      </p:to>
                                    </p:set>
                                    <p:animEffect transition="in" filter="fade">
                                      <p:cBhvr>
                                        <p:cTn id="46" dur="500"/>
                                        <p:tgtEl>
                                          <p:spTgt spid="44"/>
                                        </p:tgtEl>
                                      </p:cBhvr>
                                    </p:animEffect>
                                  </p:childTnLst>
                                </p:cTn>
                              </p:par>
                            </p:childTnLst>
                          </p:cTn>
                        </p:par>
                        <p:par>
                          <p:cTn id="47" fill="hold">
                            <p:stCondLst>
                              <p:cond delay="3500"/>
                            </p:stCondLst>
                            <p:childTnLst>
                              <p:par>
                                <p:cTn id="48" presetID="10" presetClass="entr" presetSubtype="0"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fade">
                                      <p:cBhvr>
                                        <p:cTn id="50" dur="500"/>
                                        <p:tgtEl>
                                          <p:spTgt spid="47"/>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500"/>
                                        <p:tgtEl>
                                          <p:spTgt spid="48"/>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grpId="1" nodeType="clickEffect">
                                  <p:stCondLst>
                                    <p:cond delay="0"/>
                                  </p:stCondLst>
                                  <p:childTnLst>
                                    <p:animEffect transition="out" filter="fade">
                                      <p:cBhvr>
                                        <p:cTn id="58" dur="500"/>
                                        <p:tgtEl>
                                          <p:spTgt spid="48"/>
                                        </p:tgtEl>
                                      </p:cBhvr>
                                    </p:animEffect>
                                    <p:set>
                                      <p:cBhvr>
                                        <p:cTn id="59" dur="1" fill="hold">
                                          <p:stCondLst>
                                            <p:cond delay="499"/>
                                          </p:stCondLst>
                                        </p:cTn>
                                        <p:tgtEl>
                                          <p:spTgt spid="48"/>
                                        </p:tgtEl>
                                        <p:attrNameLst>
                                          <p:attrName>style.visibility</p:attrName>
                                        </p:attrNameLst>
                                      </p:cBhvr>
                                      <p:to>
                                        <p:strVal val="hidden"/>
                                      </p:to>
                                    </p:set>
                                  </p:childTnLst>
                                </p:cTn>
                              </p:par>
                            </p:childTnLst>
                          </p:cTn>
                        </p:par>
                        <p:par>
                          <p:cTn id="60" fill="hold">
                            <p:stCondLst>
                              <p:cond delay="500"/>
                            </p:stCondLst>
                            <p:childTnLst>
                              <p:par>
                                <p:cTn id="61" presetID="42" presetClass="path" presetSubtype="0" accel="50000" decel="50000" fill="hold" nodeType="afterEffect">
                                  <p:stCondLst>
                                    <p:cond delay="250"/>
                                  </p:stCondLst>
                                  <p:childTnLst>
                                    <p:animMotion origin="layout" path="M 2.22222E-6 0 L 0.0625 0.22593 " pathEditMode="relative" rAng="0" ptsTypes="AA">
                                      <p:cBhvr>
                                        <p:cTn id="62" dur="2000" fill="hold"/>
                                        <p:tgtEl>
                                          <p:spTgt spid="39"/>
                                        </p:tgtEl>
                                        <p:attrNameLst>
                                          <p:attrName>ppt_x</p:attrName>
                                          <p:attrName>ppt_y</p:attrName>
                                        </p:attrNameLst>
                                      </p:cBhvr>
                                      <p:rCtr x="3125" y="11296"/>
                                    </p:animMotion>
                                  </p:childTnLst>
                                </p:cTn>
                              </p:par>
                              <p:par>
                                <p:cTn id="63" presetID="42" presetClass="path" presetSubtype="0" accel="50000" decel="50000" fill="hold" nodeType="withEffect">
                                  <p:stCondLst>
                                    <p:cond delay="250"/>
                                  </p:stCondLst>
                                  <p:childTnLst>
                                    <p:animMotion origin="layout" path="M -1.94444E-6 4.07407E-6 L 0.03768 0.26458 " pathEditMode="relative" rAng="0" ptsTypes="AA">
                                      <p:cBhvr>
                                        <p:cTn id="64" dur="2000" fill="hold"/>
                                        <p:tgtEl>
                                          <p:spTgt spid="35"/>
                                        </p:tgtEl>
                                        <p:attrNameLst>
                                          <p:attrName>ppt_x</p:attrName>
                                          <p:attrName>ppt_y</p:attrName>
                                        </p:attrNameLst>
                                      </p:cBhvr>
                                      <p:rCtr x="1875" y="13218"/>
                                    </p:animMotion>
                                  </p:childTnLst>
                                </p:cTn>
                              </p:par>
                            </p:childTnLst>
                          </p:cTn>
                        </p:par>
                        <p:par>
                          <p:cTn id="65" fill="hold">
                            <p:stCondLst>
                              <p:cond delay="2750"/>
                            </p:stCondLst>
                            <p:childTnLst>
                              <p:par>
                                <p:cTn id="66" presetID="10" presetClass="exit" presetSubtype="0" fill="hold" nodeType="afterEffect">
                                  <p:stCondLst>
                                    <p:cond delay="250"/>
                                  </p:stCondLst>
                                  <p:childTnLst>
                                    <p:animEffect transition="out" filter="fade">
                                      <p:cBhvr>
                                        <p:cTn id="67" dur="500"/>
                                        <p:tgtEl>
                                          <p:spTgt spid="39"/>
                                        </p:tgtEl>
                                      </p:cBhvr>
                                    </p:animEffect>
                                    <p:set>
                                      <p:cBhvr>
                                        <p:cTn id="68" dur="1" fill="hold">
                                          <p:stCondLst>
                                            <p:cond delay="499"/>
                                          </p:stCondLst>
                                        </p:cTn>
                                        <p:tgtEl>
                                          <p:spTgt spid="39"/>
                                        </p:tgtEl>
                                        <p:attrNameLst>
                                          <p:attrName>style.visibility</p:attrName>
                                        </p:attrNameLst>
                                      </p:cBhvr>
                                      <p:to>
                                        <p:strVal val="hidden"/>
                                      </p:to>
                                    </p:set>
                                  </p:childTnLst>
                                </p:cTn>
                              </p:par>
                              <p:par>
                                <p:cTn id="69" presetID="10" presetClass="exit" presetSubtype="0" fill="hold" nodeType="withEffect">
                                  <p:stCondLst>
                                    <p:cond delay="250"/>
                                  </p:stCondLst>
                                  <p:childTnLst>
                                    <p:animEffect transition="out" filter="fade">
                                      <p:cBhvr>
                                        <p:cTn id="70" dur="500"/>
                                        <p:tgtEl>
                                          <p:spTgt spid="35"/>
                                        </p:tgtEl>
                                      </p:cBhvr>
                                    </p:animEffect>
                                    <p:set>
                                      <p:cBhvr>
                                        <p:cTn id="71" dur="1" fill="hold">
                                          <p:stCondLst>
                                            <p:cond delay="499"/>
                                          </p:stCondLst>
                                        </p:cTn>
                                        <p:tgtEl>
                                          <p:spTgt spid="35"/>
                                        </p:tgtEl>
                                        <p:attrNameLst>
                                          <p:attrName>style.visibility</p:attrName>
                                        </p:attrNameLst>
                                      </p:cBhvr>
                                      <p:to>
                                        <p:strVal val="hidden"/>
                                      </p:to>
                                    </p:set>
                                  </p:childTnLst>
                                </p:cTn>
                              </p:par>
                              <p:par>
                                <p:cTn id="72" presetID="10" presetClass="entr" presetSubtype="0" fill="hold" nodeType="withEffect">
                                  <p:stCondLst>
                                    <p:cond delay="250"/>
                                  </p:stCondLst>
                                  <p:childTnLst>
                                    <p:set>
                                      <p:cBhvr>
                                        <p:cTn id="73" dur="1" fill="hold">
                                          <p:stCondLst>
                                            <p:cond delay="0"/>
                                          </p:stCondLst>
                                        </p:cTn>
                                        <p:tgtEl>
                                          <p:spTgt spid="8"/>
                                        </p:tgtEl>
                                        <p:attrNameLst>
                                          <p:attrName>style.visibility</p:attrName>
                                        </p:attrNameLst>
                                      </p:cBhvr>
                                      <p:to>
                                        <p:strVal val="visible"/>
                                      </p:to>
                                    </p:set>
                                    <p:animEffect transition="in" filter="fade">
                                      <p:cBhvr>
                                        <p:cTn id="74" dur="500"/>
                                        <p:tgtEl>
                                          <p:spTgt spid="8"/>
                                        </p:tgtEl>
                                      </p:cBhvr>
                                    </p:animEffect>
                                  </p:childTnLst>
                                </p:cTn>
                              </p:par>
                            </p:childTnLst>
                          </p:cTn>
                        </p:par>
                        <p:par>
                          <p:cTn id="75" fill="hold">
                            <p:stCondLst>
                              <p:cond delay="3500"/>
                            </p:stCondLst>
                            <p:childTnLst>
                              <p:par>
                                <p:cTn id="76" presetID="10" presetClass="entr" presetSubtype="0" fill="hold" nodeType="afterEffect">
                                  <p:stCondLst>
                                    <p:cond delay="250"/>
                                  </p:stCondLst>
                                  <p:childTnLst>
                                    <p:set>
                                      <p:cBhvr>
                                        <p:cTn id="77" dur="1" fill="hold">
                                          <p:stCondLst>
                                            <p:cond delay="0"/>
                                          </p:stCondLst>
                                        </p:cTn>
                                        <p:tgtEl>
                                          <p:spTgt spid="49"/>
                                        </p:tgtEl>
                                        <p:attrNameLst>
                                          <p:attrName>style.visibility</p:attrName>
                                        </p:attrNameLst>
                                      </p:cBhvr>
                                      <p:to>
                                        <p:strVal val="visible"/>
                                      </p:to>
                                    </p:set>
                                    <p:animEffect transition="in" filter="fade">
                                      <p:cBhvr>
                                        <p:cTn id="78" dur="500"/>
                                        <p:tgtEl>
                                          <p:spTgt spid="49"/>
                                        </p:tgtEl>
                                      </p:cBhvr>
                                    </p:animEffect>
                                  </p:childTnLst>
                                </p:cTn>
                              </p:par>
                            </p:childTnLst>
                          </p:cTn>
                        </p:par>
                        <p:par>
                          <p:cTn id="79" fill="hold">
                            <p:stCondLst>
                              <p:cond delay="4250"/>
                            </p:stCondLst>
                            <p:childTnLst>
                              <p:par>
                                <p:cTn id="80" presetID="10" presetClass="entr" presetSubtype="0" fill="hold" grpId="0" nodeType="afterEffect">
                                  <p:stCondLst>
                                    <p:cond delay="0"/>
                                  </p:stCondLst>
                                  <p:childTnLst>
                                    <p:set>
                                      <p:cBhvr>
                                        <p:cTn id="81" dur="1" fill="hold">
                                          <p:stCondLst>
                                            <p:cond delay="0"/>
                                          </p:stCondLst>
                                        </p:cTn>
                                        <p:tgtEl>
                                          <p:spTgt spid="50"/>
                                        </p:tgtEl>
                                        <p:attrNameLst>
                                          <p:attrName>style.visibility</p:attrName>
                                        </p:attrNameLst>
                                      </p:cBhvr>
                                      <p:to>
                                        <p:strVal val="visible"/>
                                      </p:to>
                                    </p:set>
                                    <p:animEffect transition="in" filter="fade">
                                      <p:cBhvr>
                                        <p:cTn id="82" dur="500"/>
                                        <p:tgtEl>
                                          <p:spTgt spid="50"/>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xit" presetSubtype="0" fill="hold" grpId="1" nodeType="clickEffect">
                                  <p:stCondLst>
                                    <p:cond delay="0"/>
                                  </p:stCondLst>
                                  <p:childTnLst>
                                    <p:animEffect transition="out" filter="fade">
                                      <p:cBhvr>
                                        <p:cTn id="86" dur="500"/>
                                        <p:tgtEl>
                                          <p:spTgt spid="50"/>
                                        </p:tgtEl>
                                      </p:cBhvr>
                                    </p:animEffect>
                                    <p:set>
                                      <p:cBhvr>
                                        <p:cTn id="87" dur="1" fill="hold">
                                          <p:stCondLst>
                                            <p:cond delay="499"/>
                                          </p:stCondLst>
                                        </p:cTn>
                                        <p:tgtEl>
                                          <p:spTgt spid="50"/>
                                        </p:tgtEl>
                                        <p:attrNameLst>
                                          <p:attrName>style.visibility</p:attrName>
                                        </p:attrNameLst>
                                      </p:cBhvr>
                                      <p:to>
                                        <p:strVal val="hidden"/>
                                      </p:to>
                                    </p:set>
                                  </p:childTnLst>
                                </p:cTn>
                              </p:par>
                            </p:childTnLst>
                          </p:cTn>
                        </p:par>
                        <p:par>
                          <p:cTn id="88" fill="hold">
                            <p:stCondLst>
                              <p:cond delay="500"/>
                            </p:stCondLst>
                            <p:childTnLst>
                              <p:par>
                                <p:cTn id="89" presetID="42" presetClass="path" presetSubtype="0" accel="50000" decel="50000" fill="hold" nodeType="afterEffect">
                                  <p:stCondLst>
                                    <p:cond delay="250"/>
                                  </p:stCondLst>
                                  <p:childTnLst>
                                    <p:animMotion origin="layout" path="M 4.72222E-6 -4.81481E-6 L 0.28871 0.16389 " pathEditMode="relative" rAng="0" ptsTypes="AA">
                                      <p:cBhvr>
                                        <p:cTn id="90" dur="2000" fill="hold"/>
                                        <p:tgtEl>
                                          <p:spTgt spid="37"/>
                                        </p:tgtEl>
                                        <p:attrNameLst>
                                          <p:attrName>ppt_x</p:attrName>
                                          <p:attrName>ppt_y</p:attrName>
                                        </p:attrNameLst>
                                      </p:cBhvr>
                                      <p:rCtr x="14427" y="8194"/>
                                    </p:animMotion>
                                  </p:childTnLst>
                                </p:cTn>
                              </p:par>
                              <p:par>
                                <p:cTn id="91" presetID="42" presetClass="path" presetSubtype="0" accel="50000" decel="50000" fill="hold" nodeType="withEffect">
                                  <p:stCondLst>
                                    <p:cond delay="250"/>
                                  </p:stCondLst>
                                  <p:childTnLst>
                                    <p:animMotion origin="layout" path="M 4.72222E-6 -3.7037E-6 L 0.18454 0.1375 " pathEditMode="relative" rAng="0" ptsTypes="AA">
                                      <p:cBhvr>
                                        <p:cTn id="92" dur="2000" fill="hold"/>
                                        <p:tgtEl>
                                          <p:spTgt spid="43"/>
                                        </p:tgtEl>
                                        <p:attrNameLst>
                                          <p:attrName>ppt_x</p:attrName>
                                          <p:attrName>ppt_y</p:attrName>
                                        </p:attrNameLst>
                                      </p:cBhvr>
                                      <p:rCtr x="9219" y="6875"/>
                                    </p:animMotion>
                                  </p:childTnLst>
                                </p:cTn>
                              </p:par>
                            </p:childTnLst>
                          </p:cTn>
                        </p:par>
                        <p:par>
                          <p:cTn id="93" fill="hold">
                            <p:stCondLst>
                              <p:cond delay="2750"/>
                            </p:stCondLst>
                            <p:childTnLst>
                              <p:par>
                                <p:cTn id="94" presetID="10" presetClass="exit" presetSubtype="0" fill="hold" nodeType="afterEffect">
                                  <p:stCondLst>
                                    <p:cond delay="250"/>
                                  </p:stCondLst>
                                  <p:childTnLst>
                                    <p:animEffect transition="out" filter="fade">
                                      <p:cBhvr>
                                        <p:cTn id="95" dur="500"/>
                                        <p:tgtEl>
                                          <p:spTgt spid="37"/>
                                        </p:tgtEl>
                                      </p:cBhvr>
                                    </p:animEffect>
                                    <p:set>
                                      <p:cBhvr>
                                        <p:cTn id="96" dur="1" fill="hold">
                                          <p:stCondLst>
                                            <p:cond delay="499"/>
                                          </p:stCondLst>
                                        </p:cTn>
                                        <p:tgtEl>
                                          <p:spTgt spid="37"/>
                                        </p:tgtEl>
                                        <p:attrNameLst>
                                          <p:attrName>style.visibility</p:attrName>
                                        </p:attrNameLst>
                                      </p:cBhvr>
                                      <p:to>
                                        <p:strVal val="hidden"/>
                                      </p:to>
                                    </p:set>
                                  </p:childTnLst>
                                </p:cTn>
                              </p:par>
                              <p:par>
                                <p:cTn id="97" presetID="10" presetClass="exit" presetSubtype="0" fill="hold" nodeType="withEffect">
                                  <p:stCondLst>
                                    <p:cond delay="250"/>
                                  </p:stCondLst>
                                  <p:childTnLst>
                                    <p:animEffect transition="out" filter="fade">
                                      <p:cBhvr>
                                        <p:cTn id="98" dur="500"/>
                                        <p:tgtEl>
                                          <p:spTgt spid="43"/>
                                        </p:tgtEl>
                                      </p:cBhvr>
                                    </p:animEffect>
                                    <p:set>
                                      <p:cBhvr>
                                        <p:cTn id="99" dur="1" fill="hold">
                                          <p:stCondLst>
                                            <p:cond delay="499"/>
                                          </p:stCondLst>
                                        </p:cTn>
                                        <p:tgtEl>
                                          <p:spTgt spid="43"/>
                                        </p:tgtEl>
                                        <p:attrNameLst>
                                          <p:attrName>style.visibility</p:attrName>
                                        </p:attrNameLst>
                                      </p:cBhvr>
                                      <p:to>
                                        <p:strVal val="hidden"/>
                                      </p:to>
                                    </p:set>
                                  </p:childTnLst>
                                </p:cTn>
                              </p:par>
                              <p:par>
                                <p:cTn id="100" presetID="10" presetClass="entr" presetSubtype="0" fill="hold" nodeType="withEffect">
                                  <p:stCondLst>
                                    <p:cond delay="250"/>
                                  </p:stCondLst>
                                  <p:childTnLst>
                                    <p:set>
                                      <p:cBhvr>
                                        <p:cTn id="101" dur="1" fill="hold">
                                          <p:stCondLst>
                                            <p:cond delay="0"/>
                                          </p:stCondLst>
                                        </p:cTn>
                                        <p:tgtEl>
                                          <p:spTgt spid="45"/>
                                        </p:tgtEl>
                                        <p:attrNameLst>
                                          <p:attrName>style.visibility</p:attrName>
                                        </p:attrNameLst>
                                      </p:cBhvr>
                                      <p:to>
                                        <p:strVal val="visible"/>
                                      </p:to>
                                    </p:set>
                                    <p:animEffect transition="in" filter="fade">
                                      <p:cBhvr>
                                        <p:cTn id="102" dur="500"/>
                                        <p:tgtEl>
                                          <p:spTgt spid="45"/>
                                        </p:tgtEl>
                                      </p:cBhvr>
                                    </p:animEffect>
                                  </p:childTnLst>
                                </p:cTn>
                              </p:par>
                            </p:childTnLst>
                          </p:cTn>
                        </p:par>
                        <p:par>
                          <p:cTn id="103" fill="hold">
                            <p:stCondLst>
                              <p:cond delay="3500"/>
                            </p:stCondLst>
                            <p:childTnLst>
                              <p:par>
                                <p:cTn id="104" presetID="10" presetClass="entr" presetSubtype="0" fill="hold" nodeType="afterEffect">
                                  <p:stCondLst>
                                    <p:cond delay="250"/>
                                  </p:stCondLst>
                                  <p:childTnLst>
                                    <p:set>
                                      <p:cBhvr>
                                        <p:cTn id="105" dur="1" fill="hold">
                                          <p:stCondLst>
                                            <p:cond delay="0"/>
                                          </p:stCondLst>
                                        </p:cTn>
                                        <p:tgtEl>
                                          <p:spTgt spid="51"/>
                                        </p:tgtEl>
                                        <p:attrNameLst>
                                          <p:attrName>style.visibility</p:attrName>
                                        </p:attrNameLst>
                                      </p:cBhvr>
                                      <p:to>
                                        <p:strVal val="visible"/>
                                      </p:to>
                                    </p:set>
                                    <p:animEffect transition="in" filter="fade">
                                      <p:cBhvr>
                                        <p:cTn id="106" dur="500"/>
                                        <p:tgtEl>
                                          <p:spTgt spid="51"/>
                                        </p:tgtEl>
                                      </p:cBhvr>
                                    </p:animEffect>
                                  </p:childTnLst>
                                </p:cTn>
                              </p:par>
                            </p:childTnLst>
                          </p:cTn>
                        </p:par>
                        <p:par>
                          <p:cTn id="107" fill="hold">
                            <p:stCondLst>
                              <p:cond delay="4250"/>
                            </p:stCondLst>
                            <p:childTnLst>
                              <p:par>
                                <p:cTn id="108" presetID="10" presetClass="entr" presetSubtype="0" fill="hold" grpId="0" nodeType="afterEffect">
                                  <p:stCondLst>
                                    <p:cond delay="0"/>
                                  </p:stCondLst>
                                  <p:childTnLst>
                                    <p:set>
                                      <p:cBhvr>
                                        <p:cTn id="109" dur="1" fill="hold">
                                          <p:stCondLst>
                                            <p:cond delay="0"/>
                                          </p:stCondLst>
                                        </p:cTn>
                                        <p:tgtEl>
                                          <p:spTgt spid="52"/>
                                        </p:tgtEl>
                                        <p:attrNameLst>
                                          <p:attrName>style.visibility</p:attrName>
                                        </p:attrNameLst>
                                      </p:cBhvr>
                                      <p:to>
                                        <p:strVal val="visible"/>
                                      </p:to>
                                    </p:set>
                                    <p:animEffect transition="in" filter="fade">
                                      <p:cBhvr>
                                        <p:cTn id="110"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6" grpId="1"/>
      <p:bldP spid="48" grpId="0"/>
      <p:bldP spid="48" grpId="1"/>
      <p:bldP spid="50" grpId="0"/>
      <p:bldP spid="50" grpId="1"/>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0D08D6D-54C8-422B-9D33-A9114EDD240A}"/>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2:8</a:t>
            </a:r>
          </a:p>
        </p:txBody>
      </p:sp>
      <p:pic>
        <p:nvPicPr>
          <p:cNvPr id="12" name="Picture 11">
            <a:extLst>
              <a:ext uri="{FF2B5EF4-FFF2-40B4-BE49-F238E27FC236}">
                <a16:creationId xmlns:a16="http://schemas.microsoft.com/office/drawing/2014/main" id="{EFAFEF57-3644-45E1-9384-508BFAAF4AD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5990924" y="1114561"/>
            <a:ext cx="1080120" cy="2304274"/>
          </a:xfrm>
          <a:prstGeom prst="rect">
            <a:avLst/>
          </a:prstGeom>
        </p:spPr>
      </p:pic>
      <p:pic>
        <p:nvPicPr>
          <p:cNvPr id="16" name="Picture 15">
            <a:extLst>
              <a:ext uri="{FF2B5EF4-FFF2-40B4-BE49-F238E27FC236}">
                <a16:creationId xmlns:a16="http://schemas.microsoft.com/office/drawing/2014/main" id="{BCAAFBC8-F386-468B-8C9D-F9F1F474441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907704" y="5807722"/>
            <a:ext cx="5441234" cy="573606"/>
          </a:xfrm>
          <a:prstGeom prst="rect">
            <a:avLst/>
          </a:prstGeom>
        </p:spPr>
      </p:pic>
      <p:pic>
        <p:nvPicPr>
          <p:cNvPr id="20" name="Picture 19">
            <a:extLst>
              <a:ext uri="{FF2B5EF4-FFF2-40B4-BE49-F238E27FC236}">
                <a16:creationId xmlns:a16="http://schemas.microsoft.com/office/drawing/2014/main" id="{A5BDF1FD-79EE-4B17-A447-FCE2A2E7C65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91221" y="5220914"/>
            <a:ext cx="1313474" cy="565292"/>
          </a:xfrm>
          <a:prstGeom prst="rect">
            <a:avLst/>
          </a:prstGeom>
        </p:spPr>
      </p:pic>
      <p:sp>
        <p:nvSpPr>
          <p:cNvPr id="21" name="TextBox 20">
            <a:extLst>
              <a:ext uri="{FF2B5EF4-FFF2-40B4-BE49-F238E27FC236}">
                <a16:creationId xmlns:a16="http://schemas.microsoft.com/office/drawing/2014/main" id="{319538AD-54F7-4EA6-B736-A77A67733B66}"/>
              </a:ext>
            </a:extLst>
          </p:cNvPr>
          <p:cNvSpPr txBox="1"/>
          <p:nvPr/>
        </p:nvSpPr>
        <p:spPr bwMode="auto">
          <a:xfrm>
            <a:off x="2323922" y="4737733"/>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22" name="Picture 21">
            <a:extLst>
              <a:ext uri="{FF2B5EF4-FFF2-40B4-BE49-F238E27FC236}">
                <a16:creationId xmlns:a16="http://schemas.microsoft.com/office/drawing/2014/main" id="{40005B28-B6FA-4AFD-8BCD-4175071544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0109" y="5220914"/>
            <a:ext cx="1313474" cy="565292"/>
          </a:xfrm>
          <a:prstGeom prst="rect">
            <a:avLst/>
          </a:prstGeom>
        </p:spPr>
      </p:pic>
      <p:sp>
        <p:nvSpPr>
          <p:cNvPr id="23" name="TextBox 22">
            <a:extLst>
              <a:ext uri="{FF2B5EF4-FFF2-40B4-BE49-F238E27FC236}">
                <a16:creationId xmlns:a16="http://schemas.microsoft.com/office/drawing/2014/main" id="{90C4AAF6-8209-407F-A5A9-41AF441E4651}"/>
              </a:ext>
            </a:extLst>
          </p:cNvPr>
          <p:cNvSpPr txBox="1"/>
          <p:nvPr/>
        </p:nvSpPr>
        <p:spPr bwMode="auto">
          <a:xfrm>
            <a:off x="3637396" y="4716217"/>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24" name="Picture 23">
            <a:extLst>
              <a:ext uri="{FF2B5EF4-FFF2-40B4-BE49-F238E27FC236}">
                <a16:creationId xmlns:a16="http://schemas.microsoft.com/office/drawing/2014/main" id="{702E66A9-3140-4580-B8C4-9CDF3C1571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08997" y="5220914"/>
            <a:ext cx="1313474" cy="565292"/>
          </a:xfrm>
          <a:prstGeom prst="rect">
            <a:avLst/>
          </a:prstGeom>
        </p:spPr>
      </p:pic>
      <p:sp>
        <p:nvSpPr>
          <p:cNvPr id="25" name="TextBox 24">
            <a:extLst>
              <a:ext uri="{FF2B5EF4-FFF2-40B4-BE49-F238E27FC236}">
                <a16:creationId xmlns:a16="http://schemas.microsoft.com/office/drawing/2014/main" id="{9043F8FB-1305-4409-A816-21481EC69CD6}"/>
              </a:ext>
            </a:extLst>
          </p:cNvPr>
          <p:cNvSpPr txBox="1"/>
          <p:nvPr/>
        </p:nvSpPr>
        <p:spPr bwMode="auto">
          <a:xfrm>
            <a:off x="4875772" y="4737733"/>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pic>
        <p:nvPicPr>
          <p:cNvPr id="26" name="Picture 25">
            <a:extLst>
              <a:ext uri="{FF2B5EF4-FFF2-40B4-BE49-F238E27FC236}">
                <a16:creationId xmlns:a16="http://schemas.microsoft.com/office/drawing/2014/main" id="{86D5F1BB-3F52-445B-B31D-3D0B03607FB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17884" y="5220914"/>
            <a:ext cx="1313474" cy="565292"/>
          </a:xfrm>
          <a:prstGeom prst="rect">
            <a:avLst/>
          </a:prstGeom>
        </p:spPr>
      </p:pic>
      <p:sp>
        <p:nvSpPr>
          <p:cNvPr id="27" name="TextBox 26">
            <a:extLst>
              <a:ext uri="{FF2B5EF4-FFF2-40B4-BE49-F238E27FC236}">
                <a16:creationId xmlns:a16="http://schemas.microsoft.com/office/drawing/2014/main" id="{B917059A-BE06-483C-B00E-128939752644}"/>
              </a:ext>
            </a:extLst>
          </p:cNvPr>
          <p:cNvSpPr txBox="1"/>
          <p:nvPr/>
        </p:nvSpPr>
        <p:spPr bwMode="auto">
          <a:xfrm>
            <a:off x="6197911" y="4737733"/>
            <a:ext cx="6480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solidFill>
                  <a:srgbClr val="00628C"/>
                </a:solidFill>
                <a:latin typeface="Myriad Pro" panose="020B0503030403020204" pitchFamily="34" charset="0"/>
                <a:ea typeface="Myriad Pro Semibold" charset="0"/>
                <a:cs typeface="Myriad Pro Semibold" charset="0"/>
              </a:rPr>
              <a:t>+ 2</a:t>
            </a:r>
          </a:p>
        </p:txBody>
      </p:sp>
      <p:sp>
        <p:nvSpPr>
          <p:cNvPr id="30" name="TextBox 29">
            <a:extLst>
              <a:ext uri="{FF2B5EF4-FFF2-40B4-BE49-F238E27FC236}">
                <a16:creationId xmlns:a16="http://schemas.microsoft.com/office/drawing/2014/main" id="{E3AE9057-45D9-4EFD-84BD-7BA1E206A4CC}"/>
              </a:ext>
            </a:extLst>
          </p:cNvPr>
          <p:cNvSpPr txBox="1"/>
          <p:nvPr/>
        </p:nvSpPr>
        <p:spPr bwMode="auto">
          <a:xfrm>
            <a:off x="4122142" y="4005064"/>
            <a:ext cx="10259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4 twos</a:t>
            </a:r>
          </a:p>
        </p:txBody>
      </p:sp>
      <p:sp>
        <p:nvSpPr>
          <p:cNvPr id="37" name="TextBox 36">
            <a:extLst>
              <a:ext uri="{FF2B5EF4-FFF2-40B4-BE49-F238E27FC236}">
                <a16:creationId xmlns:a16="http://schemas.microsoft.com/office/drawing/2014/main" id="{281503EB-CFD6-4019-9C5F-D29E5FAE7ECD}"/>
              </a:ext>
            </a:extLst>
          </p:cNvPr>
          <p:cNvSpPr txBox="1"/>
          <p:nvPr/>
        </p:nvSpPr>
        <p:spPr bwMode="auto">
          <a:xfrm>
            <a:off x="3443520" y="3585790"/>
            <a:ext cx="23831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2 + 2 + 2 + 2 = 8</a:t>
            </a:r>
          </a:p>
        </p:txBody>
      </p:sp>
      <p:pic>
        <p:nvPicPr>
          <p:cNvPr id="15" name="Picture 14">
            <a:extLst>
              <a:ext uri="{FF2B5EF4-FFF2-40B4-BE49-F238E27FC236}">
                <a16:creationId xmlns:a16="http://schemas.microsoft.com/office/drawing/2014/main" id="{DC187C49-3CD4-43E0-B8C1-2E570A2722A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725674" y="1114561"/>
            <a:ext cx="1080120" cy="2304274"/>
          </a:xfrm>
          <a:prstGeom prst="rect">
            <a:avLst/>
          </a:prstGeom>
        </p:spPr>
      </p:pic>
      <p:pic>
        <p:nvPicPr>
          <p:cNvPr id="17" name="Picture 16">
            <a:extLst>
              <a:ext uri="{FF2B5EF4-FFF2-40B4-BE49-F238E27FC236}">
                <a16:creationId xmlns:a16="http://schemas.microsoft.com/office/drawing/2014/main" id="{B86ED036-59F1-4389-A4BE-2774F3C3C79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3401555" y="1114561"/>
            <a:ext cx="1127875" cy="2304274"/>
          </a:xfrm>
          <a:prstGeom prst="rect">
            <a:avLst/>
          </a:prstGeom>
        </p:spPr>
      </p:pic>
      <p:pic>
        <p:nvPicPr>
          <p:cNvPr id="18" name="Picture 17">
            <a:extLst>
              <a:ext uri="{FF2B5EF4-FFF2-40B4-BE49-F238E27FC236}">
                <a16:creationId xmlns:a16="http://schemas.microsoft.com/office/drawing/2014/main" id="{5E2BB4FD-2C79-460C-AA97-F7D7D06B822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2134996" y="1114561"/>
            <a:ext cx="1025923" cy="2304274"/>
          </a:xfrm>
          <a:prstGeom prst="rect">
            <a:avLst/>
          </a:prstGeom>
        </p:spPr>
      </p:pic>
      <p:pic>
        <p:nvPicPr>
          <p:cNvPr id="19" name="Picture 18">
            <a:extLst>
              <a:ext uri="{FF2B5EF4-FFF2-40B4-BE49-F238E27FC236}">
                <a16:creationId xmlns:a16="http://schemas.microsoft.com/office/drawing/2014/main" id="{AD9F4D53-D1CC-4582-B057-2CE372265DA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a:off x="1907703" y="4402719"/>
            <a:ext cx="5616625" cy="461665"/>
          </a:xfrm>
          <a:prstGeom prst="rect">
            <a:avLst/>
          </a:prstGeom>
        </p:spPr>
      </p:pic>
    </p:spTree>
    <p:extLst>
      <p:ext uri="{BB962C8B-B14F-4D97-AF65-F5344CB8AC3E}">
        <p14:creationId xmlns:p14="http://schemas.microsoft.com/office/powerpoint/2010/main" val="145722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500"/>
                                        <p:tgtEl>
                                          <p:spTgt spid="2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par>
                                <p:cTn id="33" presetID="10" presetClass="entr" presetSubtype="0"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wipe(left)">
                                      <p:cBhvr>
                                        <p:cTn id="40" dur="500"/>
                                        <p:tgtEl>
                                          <p:spTgt spid="2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par>
                                <p:cTn id="44" presetID="10" presetClass="entr" presetSubtype="0"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500"/>
                                        <p:tgtEl>
                                          <p:spTgt spid="37"/>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P spid="25" grpId="0"/>
      <p:bldP spid="27" grpId="0"/>
      <p:bldP spid="30" grpId="0"/>
      <p:bldP spid="3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01AB755-1BCE-4CE2-BEA7-F455B4C3AFAC}"/>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2:9</a:t>
            </a:r>
          </a:p>
        </p:txBody>
      </p:sp>
      <p:sp>
        <p:nvSpPr>
          <p:cNvPr id="3" name="Rectangle 2">
            <a:extLst>
              <a:ext uri="{FF2B5EF4-FFF2-40B4-BE49-F238E27FC236}">
                <a16:creationId xmlns:a16="http://schemas.microsoft.com/office/drawing/2014/main" id="{EF9C9B0A-D24F-4941-9167-E2BACE8824DE}"/>
              </a:ext>
            </a:extLst>
          </p:cNvPr>
          <p:cNvSpPr/>
          <p:nvPr/>
        </p:nvSpPr>
        <p:spPr>
          <a:xfrm>
            <a:off x="827584" y="764704"/>
            <a:ext cx="7327033" cy="830997"/>
          </a:xfrm>
          <a:prstGeom prst="rect">
            <a:avLst/>
          </a:prstGeom>
        </p:spPr>
        <p:txBody>
          <a:bodyPr wrap="squar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30 cm ribbon. How many 5 cm lengths can be made?</a:t>
            </a:r>
            <a:endParaRPr lang="en-GB" sz="2400" dirty="0">
              <a:latin typeface="Myriad Pro" panose="020B0503030403020204" pitchFamily="34" charset="0"/>
            </a:endParaRPr>
          </a:p>
        </p:txBody>
      </p:sp>
      <p:sp>
        <p:nvSpPr>
          <p:cNvPr id="4" name="Rectangle 3">
            <a:extLst>
              <a:ext uri="{FF2B5EF4-FFF2-40B4-BE49-F238E27FC236}">
                <a16:creationId xmlns:a16="http://schemas.microsoft.com/office/drawing/2014/main" id="{A24F9AE0-8E89-48D9-9482-8EA078B7FEA6}"/>
              </a:ext>
            </a:extLst>
          </p:cNvPr>
          <p:cNvSpPr/>
          <p:nvPr/>
        </p:nvSpPr>
        <p:spPr>
          <a:xfrm>
            <a:off x="4068651" y="1423377"/>
            <a:ext cx="955710"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30 ÷ 5</a:t>
            </a:r>
            <a:endParaRPr lang="en-GB" sz="2400" dirty="0">
              <a:latin typeface="Myriad Pro" panose="020B0503030403020204" pitchFamily="34" charset="0"/>
            </a:endParaRPr>
          </a:p>
        </p:txBody>
      </p:sp>
      <p:pic>
        <p:nvPicPr>
          <p:cNvPr id="6" name="Picture 5">
            <a:extLst>
              <a:ext uri="{FF2B5EF4-FFF2-40B4-BE49-F238E27FC236}">
                <a16:creationId xmlns:a16="http://schemas.microsoft.com/office/drawing/2014/main" id="{EA59911C-1A68-4D17-A522-3768DE08551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163618" y="2476361"/>
            <a:ext cx="6816764" cy="586504"/>
          </a:xfrm>
          <a:prstGeom prst="rect">
            <a:avLst/>
          </a:prstGeom>
        </p:spPr>
      </p:pic>
      <p:pic>
        <p:nvPicPr>
          <p:cNvPr id="10" name="Picture 9">
            <a:extLst>
              <a:ext uri="{FF2B5EF4-FFF2-40B4-BE49-F238E27FC236}">
                <a16:creationId xmlns:a16="http://schemas.microsoft.com/office/drawing/2014/main" id="{B82AD91C-F1B6-4431-9637-6670CE387B8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051720" y="5375674"/>
            <a:ext cx="5250700" cy="573606"/>
          </a:xfrm>
          <a:prstGeom prst="rect">
            <a:avLst/>
          </a:prstGeom>
        </p:spPr>
      </p:pic>
      <p:pic>
        <p:nvPicPr>
          <p:cNvPr id="13" name="Picture 12">
            <a:extLst>
              <a:ext uri="{FF2B5EF4-FFF2-40B4-BE49-F238E27FC236}">
                <a16:creationId xmlns:a16="http://schemas.microsoft.com/office/drawing/2014/main" id="{F83EC063-6BB9-4166-A305-2B1B3A92DF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63618" y="3153605"/>
            <a:ext cx="1147212" cy="523728"/>
          </a:xfrm>
          <a:prstGeom prst="rect">
            <a:avLst/>
          </a:prstGeom>
        </p:spPr>
      </p:pic>
      <p:pic>
        <p:nvPicPr>
          <p:cNvPr id="15" name="Picture 14">
            <a:extLst>
              <a:ext uri="{FF2B5EF4-FFF2-40B4-BE49-F238E27FC236}">
                <a16:creationId xmlns:a16="http://schemas.microsoft.com/office/drawing/2014/main" id="{9501308A-ED9B-417D-873F-9438026476F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72418" y="4775353"/>
            <a:ext cx="806374" cy="565292"/>
          </a:xfrm>
          <a:prstGeom prst="rect">
            <a:avLst/>
          </a:prstGeom>
        </p:spPr>
      </p:pic>
      <p:pic>
        <p:nvPicPr>
          <p:cNvPr id="19" name="Picture 18">
            <a:extLst>
              <a:ext uri="{FF2B5EF4-FFF2-40B4-BE49-F238E27FC236}">
                <a16:creationId xmlns:a16="http://schemas.microsoft.com/office/drawing/2014/main" id="{90844913-5061-4899-96F8-492D4D8694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97528" y="3153605"/>
            <a:ext cx="1147212" cy="523728"/>
          </a:xfrm>
          <a:prstGeom prst="rect">
            <a:avLst/>
          </a:prstGeom>
        </p:spPr>
      </p:pic>
      <p:pic>
        <p:nvPicPr>
          <p:cNvPr id="20" name="Picture 19">
            <a:extLst>
              <a:ext uri="{FF2B5EF4-FFF2-40B4-BE49-F238E27FC236}">
                <a16:creationId xmlns:a16="http://schemas.microsoft.com/office/drawing/2014/main" id="{5F115026-8F1E-4834-81DA-EC3B9DD56C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81125" y="4762336"/>
            <a:ext cx="806374" cy="565292"/>
          </a:xfrm>
          <a:prstGeom prst="rect">
            <a:avLst/>
          </a:prstGeom>
        </p:spPr>
      </p:pic>
      <p:pic>
        <p:nvPicPr>
          <p:cNvPr id="21" name="Picture 20">
            <a:extLst>
              <a:ext uri="{FF2B5EF4-FFF2-40B4-BE49-F238E27FC236}">
                <a16:creationId xmlns:a16="http://schemas.microsoft.com/office/drawing/2014/main" id="{72D669CE-733A-4A04-91FF-6221BBB87B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1438" y="3153605"/>
            <a:ext cx="1147212" cy="523728"/>
          </a:xfrm>
          <a:prstGeom prst="rect">
            <a:avLst/>
          </a:prstGeom>
        </p:spPr>
      </p:pic>
      <p:pic>
        <p:nvPicPr>
          <p:cNvPr id="22" name="Picture 21">
            <a:extLst>
              <a:ext uri="{FF2B5EF4-FFF2-40B4-BE49-F238E27FC236}">
                <a16:creationId xmlns:a16="http://schemas.microsoft.com/office/drawing/2014/main" id="{F7B5CA5F-4801-4209-B42D-4124B5ED9F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89832" y="4759208"/>
            <a:ext cx="806374" cy="565292"/>
          </a:xfrm>
          <a:prstGeom prst="rect">
            <a:avLst/>
          </a:prstGeom>
        </p:spPr>
      </p:pic>
      <p:pic>
        <p:nvPicPr>
          <p:cNvPr id="23" name="Picture 22">
            <a:extLst>
              <a:ext uri="{FF2B5EF4-FFF2-40B4-BE49-F238E27FC236}">
                <a16:creationId xmlns:a16="http://schemas.microsoft.com/office/drawing/2014/main" id="{DB1E20C1-ED05-4F81-B87B-CFA78C2C58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65348" y="3153605"/>
            <a:ext cx="1147212" cy="523728"/>
          </a:xfrm>
          <a:prstGeom prst="rect">
            <a:avLst/>
          </a:prstGeom>
        </p:spPr>
      </p:pic>
      <p:pic>
        <p:nvPicPr>
          <p:cNvPr id="24" name="Picture 23">
            <a:extLst>
              <a:ext uri="{FF2B5EF4-FFF2-40B4-BE49-F238E27FC236}">
                <a16:creationId xmlns:a16="http://schemas.microsoft.com/office/drawing/2014/main" id="{9AFC477D-2A1E-4832-BF13-1661D66067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98539" y="4749319"/>
            <a:ext cx="806374" cy="565292"/>
          </a:xfrm>
          <a:prstGeom prst="rect">
            <a:avLst/>
          </a:prstGeom>
        </p:spPr>
      </p:pic>
      <p:pic>
        <p:nvPicPr>
          <p:cNvPr id="25" name="Picture 24">
            <a:extLst>
              <a:ext uri="{FF2B5EF4-FFF2-40B4-BE49-F238E27FC236}">
                <a16:creationId xmlns:a16="http://schemas.microsoft.com/office/drawing/2014/main" id="{AFC38E89-6BD8-48D4-B89A-8F13BCA200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99258" y="3153605"/>
            <a:ext cx="1147212" cy="523728"/>
          </a:xfrm>
          <a:prstGeom prst="rect">
            <a:avLst/>
          </a:prstGeom>
        </p:spPr>
      </p:pic>
      <p:pic>
        <p:nvPicPr>
          <p:cNvPr id="26" name="Picture 25">
            <a:extLst>
              <a:ext uri="{FF2B5EF4-FFF2-40B4-BE49-F238E27FC236}">
                <a16:creationId xmlns:a16="http://schemas.microsoft.com/office/drawing/2014/main" id="{9289106C-7C2F-4ED8-ADA9-FAE7A03430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07246" y="4759208"/>
            <a:ext cx="806374" cy="565292"/>
          </a:xfrm>
          <a:prstGeom prst="rect">
            <a:avLst/>
          </a:prstGeom>
        </p:spPr>
      </p:pic>
      <p:pic>
        <p:nvPicPr>
          <p:cNvPr id="27" name="Picture 26">
            <a:extLst>
              <a:ext uri="{FF2B5EF4-FFF2-40B4-BE49-F238E27FC236}">
                <a16:creationId xmlns:a16="http://schemas.microsoft.com/office/drawing/2014/main" id="{94163536-1499-4E08-BEDB-5C720953E5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33170" y="3153605"/>
            <a:ext cx="1147212" cy="523728"/>
          </a:xfrm>
          <a:prstGeom prst="rect">
            <a:avLst/>
          </a:prstGeom>
        </p:spPr>
      </p:pic>
      <p:pic>
        <p:nvPicPr>
          <p:cNvPr id="28" name="Picture 27">
            <a:extLst>
              <a:ext uri="{FF2B5EF4-FFF2-40B4-BE49-F238E27FC236}">
                <a16:creationId xmlns:a16="http://schemas.microsoft.com/office/drawing/2014/main" id="{EBCDB145-77DB-4DAE-A595-F04B41DA3B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15953" y="4759208"/>
            <a:ext cx="806374" cy="565292"/>
          </a:xfrm>
          <a:prstGeom prst="rect">
            <a:avLst/>
          </a:prstGeom>
        </p:spPr>
      </p:pic>
      <p:pic>
        <p:nvPicPr>
          <p:cNvPr id="34" name="Picture 33">
            <a:extLst>
              <a:ext uri="{FF2B5EF4-FFF2-40B4-BE49-F238E27FC236}">
                <a16:creationId xmlns:a16="http://schemas.microsoft.com/office/drawing/2014/main" id="{D6B20ABE-ED85-48D1-98A6-679465DBC4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67169" y="4137385"/>
            <a:ext cx="4871494" cy="357464"/>
          </a:xfrm>
          <a:prstGeom prst="rect">
            <a:avLst/>
          </a:prstGeom>
        </p:spPr>
      </p:pic>
      <p:sp>
        <p:nvSpPr>
          <p:cNvPr id="35" name="Rectangle 34">
            <a:extLst>
              <a:ext uri="{FF2B5EF4-FFF2-40B4-BE49-F238E27FC236}">
                <a16:creationId xmlns:a16="http://schemas.microsoft.com/office/drawing/2014/main" id="{DCEC9A00-6D4E-48E2-9E68-147ECC1D9B32}"/>
              </a:ext>
            </a:extLst>
          </p:cNvPr>
          <p:cNvSpPr/>
          <p:nvPr/>
        </p:nvSpPr>
        <p:spPr>
          <a:xfrm>
            <a:off x="4088095" y="3687415"/>
            <a:ext cx="989502"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6 fives</a:t>
            </a:r>
            <a:endParaRPr lang="en-GB" sz="2400" dirty="0">
              <a:latin typeface="Myriad Pro" panose="020B0503030403020204" pitchFamily="34" charset="0"/>
            </a:endParaRPr>
          </a:p>
        </p:txBody>
      </p:sp>
      <p:sp>
        <p:nvSpPr>
          <p:cNvPr id="43" name="TextBox 42">
            <a:extLst>
              <a:ext uri="{FF2B5EF4-FFF2-40B4-BE49-F238E27FC236}">
                <a16:creationId xmlns:a16="http://schemas.microsoft.com/office/drawing/2014/main" id="{E81D61CD-F8A4-4DBB-B76C-505F9561E2D9}"/>
              </a:ext>
            </a:extLst>
          </p:cNvPr>
          <p:cNvSpPr txBox="1"/>
          <p:nvPr/>
        </p:nvSpPr>
        <p:spPr bwMode="auto">
          <a:xfrm>
            <a:off x="2252050"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4" name="TextBox 43">
            <a:extLst>
              <a:ext uri="{FF2B5EF4-FFF2-40B4-BE49-F238E27FC236}">
                <a16:creationId xmlns:a16="http://schemas.microsoft.com/office/drawing/2014/main" id="{CA354780-8929-4122-81A4-481935E04EE4}"/>
              </a:ext>
            </a:extLst>
          </p:cNvPr>
          <p:cNvSpPr txBox="1"/>
          <p:nvPr/>
        </p:nvSpPr>
        <p:spPr bwMode="auto">
          <a:xfrm>
            <a:off x="3067883"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5" name="TextBox 44">
            <a:extLst>
              <a:ext uri="{FF2B5EF4-FFF2-40B4-BE49-F238E27FC236}">
                <a16:creationId xmlns:a16="http://schemas.microsoft.com/office/drawing/2014/main" id="{953DB76C-37F7-4FCC-94DC-DFB91F6E2B1D}"/>
              </a:ext>
            </a:extLst>
          </p:cNvPr>
          <p:cNvSpPr txBox="1"/>
          <p:nvPr/>
        </p:nvSpPr>
        <p:spPr bwMode="auto">
          <a:xfrm>
            <a:off x="3883716"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6" name="TextBox 45">
            <a:extLst>
              <a:ext uri="{FF2B5EF4-FFF2-40B4-BE49-F238E27FC236}">
                <a16:creationId xmlns:a16="http://schemas.microsoft.com/office/drawing/2014/main" id="{F0995A07-199E-4092-99CD-FD06089F2BCD}"/>
              </a:ext>
            </a:extLst>
          </p:cNvPr>
          <p:cNvSpPr txBox="1"/>
          <p:nvPr/>
        </p:nvSpPr>
        <p:spPr bwMode="auto">
          <a:xfrm>
            <a:off x="4699549"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7" name="TextBox 46">
            <a:extLst>
              <a:ext uri="{FF2B5EF4-FFF2-40B4-BE49-F238E27FC236}">
                <a16:creationId xmlns:a16="http://schemas.microsoft.com/office/drawing/2014/main" id="{0B07E1D3-8B7C-4F63-AC94-5ECE3B60BF8C}"/>
              </a:ext>
            </a:extLst>
          </p:cNvPr>
          <p:cNvSpPr txBox="1"/>
          <p:nvPr/>
        </p:nvSpPr>
        <p:spPr bwMode="auto">
          <a:xfrm>
            <a:off x="5515382"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sp>
        <p:nvSpPr>
          <p:cNvPr id="48" name="TextBox 47">
            <a:extLst>
              <a:ext uri="{FF2B5EF4-FFF2-40B4-BE49-F238E27FC236}">
                <a16:creationId xmlns:a16="http://schemas.microsoft.com/office/drawing/2014/main" id="{968BBB05-012F-4984-AF67-90A2025A8707}"/>
              </a:ext>
            </a:extLst>
          </p:cNvPr>
          <p:cNvSpPr txBox="1"/>
          <p:nvPr/>
        </p:nvSpPr>
        <p:spPr bwMode="auto">
          <a:xfrm>
            <a:off x="6331217" y="4325079"/>
            <a:ext cx="590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panose="020B0503030403020204" pitchFamily="34" charset="0"/>
                <a:ea typeface="Myriad Pro Semibold" charset="0"/>
                <a:cs typeface="Myriad Pro Semibold" charset="0"/>
              </a:rPr>
              <a:t>+ 5</a:t>
            </a:r>
          </a:p>
        </p:txBody>
      </p:sp>
      <p:cxnSp>
        <p:nvCxnSpPr>
          <p:cNvPr id="50" name="Straight Connector 49">
            <a:extLst>
              <a:ext uri="{FF2B5EF4-FFF2-40B4-BE49-F238E27FC236}">
                <a16:creationId xmlns:a16="http://schemas.microsoft.com/office/drawing/2014/main" id="{3E0DD460-476E-4F34-ADFB-2EB102407CF5}"/>
              </a:ext>
            </a:extLst>
          </p:cNvPr>
          <p:cNvCxnSpPr>
            <a:cxnSpLocks/>
          </p:cNvCxnSpPr>
          <p:nvPr/>
        </p:nvCxnSpPr>
        <p:spPr bwMode="auto">
          <a:xfrm>
            <a:off x="2294032" y="2701619"/>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2" name="Straight Connector 51">
            <a:extLst>
              <a:ext uri="{FF2B5EF4-FFF2-40B4-BE49-F238E27FC236}">
                <a16:creationId xmlns:a16="http://schemas.microsoft.com/office/drawing/2014/main" id="{E400023C-5BD3-4E7B-81B3-27922C3DC250}"/>
              </a:ext>
            </a:extLst>
          </p:cNvPr>
          <p:cNvCxnSpPr>
            <a:cxnSpLocks/>
          </p:cNvCxnSpPr>
          <p:nvPr/>
        </p:nvCxnSpPr>
        <p:spPr bwMode="auto">
          <a:xfrm>
            <a:off x="3430414" y="2756865"/>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3" name="Straight Connector 52">
            <a:extLst>
              <a:ext uri="{FF2B5EF4-FFF2-40B4-BE49-F238E27FC236}">
                <a16:creationId xmlns:a16="http://schemas.microsoft.com/office/drawing/2014/main" id="{E2C0EF84-542D-4B8D-B25C-D71BA27A5191}"/>
              </a:ext>
            </a:extLst>
          </p:cNvPr>
          <p:cNvCxnSpPr>
            <a:cxnSpLocks/>
          </p:cNvCxnSpPr>
          <p:nvPr/>
        </p:nvCxnSpPr>
        <p:spPr bwMode="auto">
          <a:xfrm>
            <a:off x="4571968" y="2703524"/>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 name="Straight Connector 53">
            <a:extLst>
              <a:ext uri="{FF2B5EF4-FFF2-40B4-BE49-F238E27FC236}">
                <a16:creationId xmlns:a16="http://schemas.microsoft.com/office/drawing/2014/main" id="{E8FE18DD-3742-4154-8585-C44FE0EC514B}"/>
              </a:ext>
            </a:extLst>
          </p:cNvPr>
          <p:cNvCxnSpPr>
            <a:cxnSpLocks/>
          </p:cNvCxnSpPr>
          <p:nvPr/>
        </p:nvCxnSpPr>
        <p:spPr bwMode="auto">
          <a:xfrm>
            <a:off x="5697353" y="2650131"/>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Straight Connector 54">
            <a:extLst>
              <a:ext uri="{FF2B5EF4-FFF2-40B4-BE49-F238E27FC236}">
                <a16:creationId xmlns:a16="http://schemas.microsoft.com/office/drawing/2014/main" id="{E36D9DEE-91F8-4B97-AD60-7CB63C9299BA}"/>
              </a:ext>
            </a:extLst>
          </p:cNvPr>
          <p:cNvCxnSpPr>
            <a:cxnSpLocks/>
          </p:cNvCxnSpPr>
          <p:nvPr/>
        </p:nvCxnSpPr>
        <p:spPr bwMode="auto">
          <a:xfrm>
            <a:off x="6828823" y="2689554"/>
            <a:ext cx="0" cy="306000"/>
          </a:xfrm>
          <a:prstGeom prst="line">
            <a:avLst/>
          </a:prstGeom>
          <a:noFill/>
          <a:ln w="127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6" name="Rectangle 55">
            <a:extLst>
              <a:ext uri="{FF2B5EF4-FFF2-40B4-BE49-F238E27FC236}">
                <a16:creationId xmlns:a16="http://schemas.microsoft.com/office/drawing/2014/main" id="{799483FC-F51B-4CD4-B59C-5CDC1F42537A}"/>
              </a:ext>
            </a:extLst>
          </p:cNvPr>
          <p:cNvSpPr/>
          <p:nvPr/>
        </p:nvSpPr>
        <p:spPr>
          <a:xfrm>
            <a:off x="2840805" y="6023420"/>
            <a:ext cx="3390672"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5 + 5 + 5 + 5 + 5 + 5 = 30</a:t>
            </a:r>
            <a:endParaRPr lang="en-GB" sz="2400" dirty="0">
              <a:latin typeface="Myriad Pro" panose="020B0503030403020204" pitchFamily="34" charset="0"/>
            </a:endParaRPr>
          </a:p>
        </p:txBody>
      </p:sp>
      <p:sp>
        <p:nvSpPr>
          <p:cNvPr id="57" name="Rectangle 56">
            <a:extLst>
              <a:ext uri="{FF2B5EF4-FFF2-40B4-BE49-F238E27FC236}">
                <a16:creationId xmlns:a16="http://schemas.microsoft.com/office/drawing/2014/main" id="{5BD64BDB-90D2-40D8-B8F7-711829F0DF85}"/>
              </a:ext>
            </a:extLst>
          </p:cNvPr>
          <p:cNvSpPr/>
          <p:nvPr/>
        </p:nvSpPr>
        <p:spPr>
          <a:xfrm>
            <a:off x="4942865" y="1412776"/>
            <a:ext cx="59022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 6</a:t>
            </a:r>
            <a:endParaRPr lang="en-GB" sz="2400" dirty="0"/>
          </a:p>
        </p:txBody>
      </p:sp>
      <p:pic>
        <p:nvPicPr>
          <p:cNvPr id="58" name="Picture 57">
            <a:extLst>
              <a:ext uri="{FF2B5EF4-FFF2-40B4-BE49-F238E27FC236}">
                <a16:creationId xmlns:a16="http://schemas.microsoft.com/office/drawing/2014/main" id="{FCF060CE-4F0E-445D-935C-A2712997E21D}"/>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1163586" y="2094428"/>
            <a:ext cx="6816764" cy="533536"/>
          </a:xfrm>
          <a:prstGeom prst="rect">
            <a:avLst/>
          </a:prstGeom>
        </p:spPr>
      </p:pic>
    </p:spTree>
    <p:extLst>
      <p:ext uri="{BB962C8B-B14F-4D97-AF65-F5344CB8AC3E}">
        <p14:creationId xmlns:p14="http://schemas.microsoft.com/office/powerpoint/2010/main" val="253325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fade">
                                      <p:cBhvr>
                                        <p:cTn id="42" dur="500"/>
                                        <p:tgtEl>
                                          <p:spTgt spid="5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par>
                                <p:cTn id="56" presetID="10" presetClass="entr" presetSubtype="0" fill="hold" nodeType="withEffect">
                                  <p:stCondLst>
                                    <p:cond delay="0"/>
                                  </p:stCondLst>
                                  <p:childTnLst>
                                    <p:set>
                                      <p:cBhvr>
                                        <p:cTn id="57" dur="1" fill="hold">
                                          <p:stCondLst>
                                            <p:cond delay="0"/>
                                          </p:stCondLst>
                                        </p:cTn>
                                        <p:tgtEl>
                                          <p:spTgt spid="53"/>
                                        </p:tgtEl>
                                        <p:attrNameLst>
                                          <p:attrName>style.visibility</p:attrName>
                                        </p:attrNameLst>
                                      </p:cBhvr>
                                      <p:to>
                                        <p:strVal val="visible"/>
                                      </p:to>
                                    </p:set>
                                    <p:animEffect transition="in" filter="fade">
                                      <p:cBhvr>
                                        <p:cTn id="58" dur="500"/>
                                        <p:tgtEl>
                                          <p:spTgt spid="53"/>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500"/>
                                        <p:tgtEl>
                                          <p:spTgt spid="22"/>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fade">
                                      <p:cBhvr>
                                        <p:cTn id="66" dur="500"/>
                                        <p:tgtEl>
                                          <p:spTgt spid="45"/>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500"/>
                                        <p:tgtEl>
                                          <p:spTgt spid="23"/>
                                        </p:tgtEl>
                                      </p:cBhvr>
                                    </p:animEffect>
                                  </p:childTnLst>
                                </p:cTn>
                              </p:par>
                              <p:par>
                                <p:cTn id="72" presetID="10" presetClass="entr" presetSubtype="0" fill="hold" nodeType="with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fade">
                                      <p:cBhvr>
                                        <p:cTn id="74" dur="500"/>
                                        <p:tgtEl>
                                          <p:spTgt spid="54"/>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24"/>
                                        </p:tgtEl>
                                        <p:attrNameLst>
                                          <p:attrName>style.visibility</p:attrName>
                                        </p:attrNameLst>
                                      </p:cBhvr>
                                      <p:to>
                                        <p:strVal val="visible"/>
                                      </p:to>
                                    </p:set>
                                    <p:animEffect transition="in" filter="fade">
                                      <p:cBhvr>
                                        <p:cTn id="79" dur="500"/>
                                        <p:tgtEl>
                                          <p:spTgt spid="2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500"/>
                                        <p:tgtEl>
                                          <p:spTgt spid="46"/>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10" presetClass="entr" presetSubtype="0" fill="hold" nodeType="withEffect">
                                  <p:stCondLst>
                                    <p:cond delay="0"/>
                                  </p:stCondLst>
                                  <p:childTnLst>
                                    <p:set>
                                      <p:cBhvr>
                                        <p:cTn id="89" dur="1" fill="hold">
                                          <p:stCondLst>
                                            <p:cond delay="0"/>
                                          </p:stCondLst>
                                        </p:cTn>
                                        <p:tgtEl>
                                          <p:spTgt spid="55"/>
                                        </p:tgtEl>
                                        <p:attrNameLst>
                                          <p:attrName>style.visibility</p:attrName>
                                        </p:attrNameLst>
                                      </p:cBhvr>
                                      <p:to>
                                        <p:strVal val="visible"/>
                                      </p:to>
                                    </p:set>
                                    <p:animEffect transition="in" filter="fade">
                                      <p:cBhvr>
                                        <p:cTn id="90" dur="500"/>
                                        <p:tgtEl>
                                          <p:spTgt spid="55"/>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nodeType="clickEffect">
                                  <p:stCondLst>
                                    <p:cond delay="0"/>
                                  </p:stCondLst>
                                  <p:childTnLst>
                                    <p:set>
                                      <p:cBhvr>
                                        <p:cTn id="94" dur="1" fill="hold">
                                          <p:stCondLst>
                                            <p:cond delay="0"/>
                                          </p:stCondLst>
                                        </p:cTn>
                                        <p:tgtEl>
                                          <p:spTgt spid="26"/>
                                        </p:tgtEl>
                                        <p:attrNameLst>
                                          <p:attrName>style.visibility</p:attrName>
                                        </p:attrNameLst>
                                      </p:cBhvr>
                                      <p:to>
                                        <p:strVal val="visible"/>
                                      </p:to>
                                    </p:set>
                                    <p:animEffect transition="in" filter="fade">
                                      <p:cBhvr>
                                        <p:cTn id="95" dur="500"/>
                                        <p:tgtEl>
                                          <p:spTgt spid="2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nodeType="click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500"/>
                                        <p:tgtEl>
                                          <p:spTgt spid="27"/>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28"/>
                                        </p:tgtEl>
                                        <p:attrNameLst>
                                          <p:attrName>style.visibility</p:attrName>
                                        </p:attrNameLst>
                                      </p:cBhvr>
                                      <p:to>
                                        <p:strVal val="visible"/>
                                      </p:to>
                                    </p:set>
                                    <p:animEffect transition="in" filter="fade">
                                      <p:cBhvr>
                                        <p:cTn id="108" dur="500"/>
                                        <p:tgtEl>
                                          <p:spTgt spid="28"/>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fade">
                                      <p:cBhvr>
                                        <p:cTn id="111" dur="500"/>
                                        <p:tgtEl>
                                          <p:spTgt spid="48"/>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35"/>
                                        </p:tgtEl>
                                        <p:attrNameLst>
                                          <p:attrName>style.visibility</p:attrName>
                                        </p:attrNameLst>
                                      </p:cBhvr>
                                      <p:to>
                                        <p:strVal val="visible"/>
                                      </p:to>
                                    </p:set>
                                    <p:animEffect transition="in" filter="fade">
                                      <p:cBhvr>
                                        <p:cTn id="116" dur="500"/>
                                        <p:tgtEl>
                                          <p:spTgt spid="35"/>
                                        </p:tgtEl>
                                      </p:cBhvr>
                                    </p:animEffect>
                                  </p:childTnLst>
                                </p:cTn>
                              </p:par>
                              <p:par>
                                <p:cTn id="117" presetID="10" presetClass="entr" presetSubtype="0" fill="hold" nodeType="withEffect">
                                  <p:stCondLst>
                                    <p:cond delay="0"/>
                                  </p:stCondLst>
                                  <p:childTnLst>
                                    <p:set>
                                      <p:cBhvr>
                                        <p:cTn id="118" dur="1" fill="hold">
                                          <p:stCondLst>
                                            <p:cond delay="0"/>
                                          </p:stCondLst>
                                        </p:cTn>
                                        <p:tgtEl>
                                          <p:spTgt spid="34"/>
                                        </p:tgtEl>
                                        <p:attrNameLst>
                                          <p:attrName>style.visibility</p:attrName>
                                        </p:attrNameLst>
                                      </p:cBhvr>
                                      <p:to>
                                        <p:strVal val="visible"/>
                                      </p:to>
                                    </p:set>
                                    <p:animEffect transition="in" filter="fade">
                                      <p:cBhvr>
                                        <p:cTn id="119" dur="500"/>
                                        <p:tgtEl>
                                          <p:spTgt spid="34"/>
                                        </p:tgtEl>
                                      </p:cBhvr>
                                    </p:animEffect>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56"/>
                                        </p:tgtEl>
                                        <p:attrNameLst>
                                          <p:attrName>style.visibility</p:attrName>
                                        </p:attrNameLst>
                                      </p:cBhvr>
                                      <p:to>
                                        <p:strVal val="visible"/>
                                      </p:to>
                                    </p:set>
                                    <p:animEffect transition="in" filter="fade">
                                      <p:cBhvr>
                                        <p:cTn id="124" dur="500"/>
                                        <p:tgtEl>
                                          <p:spTgt spid="56"/>
                                        </p:tgtEl>
                                      </p:cBhvr>
                                    </p:animEffect>
                                  </p:childTnLst>
                                </p:cTn>
                              </p:par>
                            </p:childTnLst>
                          </p:cTn>
                        </p:par>
                      </p:childTnLst>
                    </p:cTn>
                  </p:par>
                  <p:par>
                    <p:cTn id="125" fill="hold">
                      <p:stCondLst>
                        <p:cond delay="indefinite"/>
                      </p:stCondLst>
                      <p:childTnLst>
                        <p:par>
                          <p:cTn id="126" fill="hold">
                            <p:stCondLst>
                              <p:cond delay="0"/>
                            </p:stCondLst>
                            <p:childTnLst>
                              <p:par>
                                <p:cTn id="127" presetID="10" presetClass="entr" presetSubtype="0" fill="hold" grpId="0" nodeType="clickEffect">
                                  <p:stCondLst>
                                    <p:cond delay="0"/>
                                  </p:stCondLst>
                                  <p:childTnLst>
                                    <p:set>
                                      <p:cBhvr>
                                        <p:cTn id="128" dur="1" fill="hold">
                                          <p:stCondLst>
                                            <p:cond delay="0"/>
                                          </p:stCondLst>
                                        </p:cTn>
                                        <p:tgtEl>
                                          <p:spTgt spid="57"/>
                                        </p:tgtEl>
                                        <p:attrNameLst>
                                          <p:attrName>style.visibility</p:attrName>
                                        </p:attrNameLst>
                                      </p:cBhvr>
                                      <p:to>
                                        <p:strVal val="visible"/>
                                      </p:to>
                                    </p:set>
                                    <p:animEffect transition="in" filter="fade">
                                      <p:cBhvr>
                                        <p:cTn id="129"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5" grpId="0"/>
      <p:bldP spid="43" grpId="0"/>
      <p:bldP spid="44" grpId="0"/>
      <p:bldP spid="45" grpId="0"/>
      <p:bldP spid="46" grpId="0"/>
      <p:bldP spid="47" grpId="0"/>
      <p:bldP spid="48" grpId="0"/>
      <p:bldP spid="56" grpId="0"/>
      <p:bldP spid="5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DA3D0D6-AA33-44FC-A935-18C1E20B3566}"/>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2:9</a:t>
            </a:r>
          </a:p>
        </p:txBody>
      </p:sp>
      <p:graphicFrame>
        <p:nvGraphicFramePr>
          <p:cNvPr id="5" name="Table 4">
            <a:extLst>
              <a:ext uri="{FF2B5EF4-FFF2-40B4-BE49-F238E27FC236}">
                <a16:creationId xmlns:a16="http://schemas.microsoft.com/office/drawing/2014/main" id="{9D0111B2-464F-4162-B2DB-E7CBB2076DC4}"/>
              </a:ext>
            </a:extLst>
          </p:cNvPr>
          <p:cNvGraphicFramePr>
            <a:graphicFrameLocks noGrp="1"/>
          </p:cNvGraphicFramePr>
          <p:nvPr>
            <p:extLst>
              <p:ext uri="{D42A27DB-BD31-4B8C-83A1-F6EECF244321}">
                <p14:modId xmlns:p14="http://schemas.microsoft.com/office/powerpoint/2010/main" val="2645523268"/>
              </p:ext>
            </p:extLst>
          </p:nvPr>
        </p:nvGraphicFramePr>
        <p:xfrm>
          <a:off x="1475656" y="2132856"/>
          <a:ext cx="6504384" cy="976541"/>
        </p:xfrm>
        <a:graphic>
          <a:graphicData uri="http://schemas.openxmlformats.org/drawingml/2006/table">
            <a:tbl>
              <a:tblPr firstRow="1" bandRow="1">
                <a:tableStyleId>{5C22544A-7EE6-4342-B048-85BDC9FD1C3A}</a:tableStyleId>
              </a:tblPr>
              <a:tblGrid>
                <a:gridCol w="1584176">
                  <a:extLst>
                    <a:ext uri="{9D8B030D-6E8A-4147-A177-3AD203B41FA5}">
                      <a16:colId xmlns:a16="http://schemas.microsoft.com/office/drawing/2014/main" val="4191492010"/>
                    </a:ext>
                  </a:extLst>
                </a:gridCol>
                <a:gridCol w="669201">
                  <a:extLst>
                    <a:ext uri="{9D8B030D-6E8A-4147-A177-3AD203B41FA5}">
                      <a16:colId xmlns:a16="http://schemas.microsoft.com/office/drawing/2014/main" val="3326537333"/>
                    </a:ext>
                  </a:extLst>
                </a:gridCol>
                <a:gridCol w="1306143">
                  <a:extLst>
                    <a:ext uri="{9D8B030D-6E8A-4147-A177-3AD203B41FA5}">
                      <a16:colId xmlns:a16="http://schemas.microsoft.com/office/drawing/2014/main" val="1505333870"/>
                    </a:ext>
                  </a:extLst>
                </a:gridCol>
                <a:gridCol w="688952">
                  <a:extLst>
                    <a:ext uri="{9D8B030D-6E8A-4147-A177-3AD203B41FA5}">
                      <a16:colId xmlns:a16="http://schemas.microsoft.com/office/drawing/2014/main" val="2636281174"/>
                    </a:ext>
                  </a:extLst>
                </a:gridCol>
                <a:gridCol w="2255912">
                  <a:extLst>
                    <a:ext uri="{9D8B030D-6E8A-4147-A177-3AD203B41FA5}">
                      <a16:colId xmlns:a16="http://schemas.microsoft.com/office/drawing/2014/main" val="934565543"/>
                    </a:ext>
                  </a:extLst>
                </a:gridCol>
              </a:tblGrid>
              <a:tr h="288523">
                <a:tc>
                  <a:txBody>
                    <a:bodyPr/>
                    <a:lstStyle/>
                    <a:p>
                      <a:pPr algn="ctr"/>
                      <a:r>
                        <a:rPr lang="en-GB" sz="2400" b="0" i="0" dirty="0">
                          <a:solidFill>
                            <a:schemeClr val="tx1"/>
                          </a:solidFill>
                          <a:latin typeface="Myriad Pro" panose="020B0503030403020204" pitchFamily="34" charset="0"/>
                        </a:rPr>
                        <a:t>30</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i="0" kern="1200" dirty="0">
                          <a:solidFill>
                            <a:schemeClr val="tx1"/>
                          </a:solidFill>
                          <a:effectLst/>
                          <a:latin typeface="Myriad Pro" panose="020B0503030403020204" pitchFamily="34" charset="0"/>
                          <a:ea typeface="+mn-ea"/>
                          <a:cs typeface="+mn-cs"/>
                        </a:rPr>
                        <a:t>÷</a:t>
                      </a:r>
                      <a:endParaRPr lang="en-GB" sz="2400" b="0" i="0" dirty="0">
                        <a:solidFill>
                          <a:schemeClr val="tx1"/>
                        </a:solidFill>
                        <a:latin typeface="Myriad Pro" panose="020B0503030403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i="0" dirty="0">
                          <a:solidFill>
                            <a:schemeClr val="tx1"/>
                          </a:solidFill>
                          <a:latin typeface="Myriad Pro" panose="020B0503030403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i="0" dirty="0">
                          <a:solidFill>
                            <a:schemeClr val="tx1"/>
                          </a:solidFill>
                          <a:latin typeface="Myriad Pro" panose="020B0503030403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i="0" dirty="0">
                          <a:solidFill>
                            <a:schemeClr val="tx1"/>
                          </a:solidFill>
                          <a:latin typeface="Myriad Pro" panose="020B0503030403020204" pitchFamily="34" charset="0"/>
                        </a:rPr>
                        <a:t>6</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54392697"/>
                  </a:ext>
                </a:extLst>
              </a:tr>
              <a:tr h="519341">
                <a:tc>
                  <a:txBody>
                    <a:bodyPr/>
                    <a:lstStyle/>
                    <a:p>
                      <a:pPr algn="ctr"/>
                      <a:r>
                        <a:rPr lang="en-GB" sz="2400" b="0" i="0" dirty="0">
                          <a:solidFill>
                            <a:schemeClr val="tx1"/>
                          </a:solidFill>
                          <a:latin typeface="Myriad Pro" panose="020B0503030403020204" pitchFamily="34" charset="0"/>
                        </a:rPr>
                        <a:t>dividend</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0" i="0" kern="1200" dirty="0">
                          <a:solidFill>
                            <a:schemeClr val="tx1"/>
                          </a:solidFill>
                          <a:effectLst/>
                          <a:latin typeface="Myriad Pro" panose="020B0503030403020204" pitchFamily="34" charset="0"/>
                          <a:ea typeface="+mn-ea"/>
                          <a:cs typeface="+mn-cs"/>
                        </a:rPr>
                        <a:t>÷</a:t>
                      </a:r>
                      <a:endParaRPr lang="en-GB" sz="2400" b="0" i="0" dirty="0">
                        <a:solidFill>
                          <a:schemeClr val="tx1"/>
                        </a:solidFill>
                        <a:latin typeface="Myriad Pro" panose="020B0503030403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i="0" dirty="0">
                          <a:solidFill>
                            <a:schemeClr val="tx1"/>
                          </a:solidFill>
                          <a:latin typeface="Myriad Pro" panose="020B0503030403020204" pitchFamily="34" charset="0"/>
                        </a:rPr>
                        <a:t>divisor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i="0" dirty="0">
                          <a:solidFill>
                            <a:schemeClr val="tx1"/>
                          </a:solidFill>
                          <a:latin typeface="Myriad Pro" panose="020B0503030403020204" pitchFamily="34" charset="0"/>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0" i="0" dirty="0">
                          <a:solidFill>
                            <a:schemeClr val="tx1"/>
                          </a:solidFill>
                          <a:latin typeface="Myriad Pro" panose="020B0503030403020204" pitchFamily="34" charset="0"/>
                        </a:rPr>
                        <a:t>quotient</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40611120"/>
                  </a:ext>
                </a:extLst>
              </a:tr>
            </a:tbl>
          </a:graphicData>
        </a:graphic>
      </p:graphicFrame>
    </p:spTree>
    <p:extLst>
      <p:ext uri="{BB962C8B-B14F-4D97-AF65-F5344CB8AC3E}">
        <p14:creationId xmlns:p14="http://schemas.microsoft.com/office/powerpoint/2010/main" val="2420075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357D088-07BB-49F5-BD86-88C2109D61B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2:11</a:t>
            </a:r>
          </a:p>
        </p:txBody>
      </p:sp>
      <p:sp>
        <p:nvSpPr>
          <p:cNvPr id="3" name="Rectangle 2">
            <a:extLst>
              <a:ext uri="{FF2B5EF4-FFF2-40B4-BE49-F238E27FC236}">
                <a16:creationId xmlns:a16="http://schemas.microsoft.com/office/drawing/2014/main" id="{DB74B7EE-4D29-424D-A9CC-87C8B2591C66}"/>
              </a:ext>
            </a:extLst>
          </p:cNvPr>
          <p:cNvSpPr/>
          <p:nvPr/>
        </p:nvSpPr>
        <p:spPr>
          <a:xfrm>
            <a:off x="1815700" y="764704"/>
            <a:ext cx="5512598" cy="461665"/>
          </a:xfrm>
          <a:prstGeom prst="rect">
            <a:avLst/>
          </a:prstGeom>
        </p:spPr>
        <p:txBody>
          <a:bodyPr wrap="non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10 loaves, </a:t>
            </a:r>
            <a:r>
              <a:rPr lang="en-US" sz="2400" b="1" dirty="0">
                <a:latin typeface="Myriad Pro" panose="020B0503030403020204" pitchFamily="34" charset="0"/>
                <a:ea typeface="Times New Roman" panose="02020603050405020304" pitchFamily="18" charset="0"/>
                <a:cs typeface="Times New Roman" panose="02020603050405020304" pitchFamily="18" charset="0"/>
              </a:rPr>
              <a:t>5</a:t>
            </a:r>
            <a:r>
              <a:rPr lang="en-US" sz="2400" dirty="0">
                <a:latin typeface="Myriad Pro" panose="020B0503030403020204" pitchFamily="34" charset="0"/>
                <a:ea typeface="Times New Roman" panose="02020603050405020304" pitchFamily="18" charset="0"/>
                <a:cs typeface="Times New Roman" panose="02020603050405020304" pitchFamily="18" charset="0"/>
              </a:rPr>
              <a:t> in each bag. How many bags?</a:t>
            </a:r>
            <a:endParaRPr lang="en-GB" sz="2400" dirty="0">
              <a:latin typeface="Myriad Pro" panose="020B0503030403020204" pitchFamily="34" charset="0"/>
            </a:endParaRPr>
          </a:p>
        </p:txBody>
      </p:sp>
      <p:sp>
        <p:nvSpPr>
          <p:cNvPr id="4" name="Rectangle 3">
            <a:extLst>
              <a:ext uri="{FF2B5EF4-FFF2-40B4-BE49-F238E27FC236}">
                <a16:creationId xmlns:a16="http://schemas.microsoft.com/office/drawing/2014/main" id="{341BE5BA-469B-4C10-B135-00B9688B168B}"/>
              </a:ext>
            </a:extLst>
          </p:cNvPr>
          <p:cNvSpPr/>
          <p:nvPr/>
        </p:nvSpPr>
        <p:spPr>
          <a:xfrm>
            <a:off x="748666" y="1383159"/>
            <a:ext cx="7416824" cy="461665"/>
          </a:xfrm>
          <a:prstGeom prst="rect">
            <a:avLst/>
          </a:prstGeom>
        </p:spPr>
        <p:txBody>
          <a:bodyPr wrap="square">
            <a:spAutoFit/>
          </a:bodyPr>
          <a:lstStyle/>
          <a:p>
            <a:pPr algn="ctr"/>
            <a:r>
              <a:rPr lang="en-US" sz="2400" dirty="0">
                <a:latin typeface="Myriad Pro" panose="020B0503030403020204" pitchFamily="34" charset="0"/>
                <a:ea typeface="Times New Roman" panose="02020603050405020304" pitchFamily="18" charset="0"/>
                <a:cs typeface="Times New Roman" panose="02020603050405020304" pitchFamily="18" charset="0"/>
              </a:rPr>
              <a:t>10 ÷ 5</a:t>
            </a:r>
            <a:endParaRPr lang="en-GB" sz="2400" dirty="0">
              <a:latin typeface="Myriad Pro" panose="020B0503030403020204" pitchFamily="34" charset="0"/>
            </a:endParaRPr>
          </a:p>
        </p:txBody>
      </p:sp>
      <p:pic>
        <p:nvPicPr>
          <p:cNvPr id="6" name="Picture 5">
            <a:extLst>
              <a:ext uri="{FF2B5EF4-FFF2-40B4-BE49-F238E27FC236}">
                <a16:creationId xmlns:a16="http://schemas.microsoft.com/office/drawing/2014/main" id="{29EC8BFC-C7C6-4C1B-91A2-600CF8E157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1248" y="2132856"/>
            <a:ext cx="6135088" cy="3486526"/>
          </a:xfrm>
          <a:prstGeom prst="rect">
            <a:avLst/>
          </a:prstGeom>
        </p:spPr>
      </p:pic>
      <p:pic>
        <p:nvPicPr>
          <p:cNvPr id="8" name="Picture 7">
            <a:extLst>
              <a:ext uri="{FF2B5EF4-FFF2-40B4-BE49-F238E27FC236}">
                <a16:creationId xmlns:a16="http://schemas.microsoft.com/office/drawing/2014/main" id="{B8BEC664-4F31-47DD-94F8-58F31FBB31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24758" y="2662213"/>
            <a:ext cx="404393" cy="404393"/>
          </a:xfrm>
          <a:prstGeom prst="rect">
            <a:avLst/>
          </a:prstGeom>
        </p:spPr>
      </p:pic>
      <p:pic>
        <p:nvPicPr>
          <p:cNvPr id="11" name="Picture 10">
            <a:extLst>
              <a:ext uri="{FF2B5EF4-FFF2-40B4-BE49-F238E27FC236}">
                <a16:creationId xmlns:a16="http://schemas.microsoft.com/office/drawing/2014/main" id="{3D336899-0A4A-4570-B865-E2F3E4EDCB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94769" y="2291236"/>
            <a:ext cx="404393" cy="404393"/>
          </a:xfrm>
          <a:prstGeom prst="rect">
            <a:avLst/>
          </a:prstGeom>
        </p:spPr>
      </p:pic>
      <p:pic>
        <p:nvPicPr>
          <p:cNvPr id="12" name="Picture 11">
            <a:extLst>
              <a:ext uri="{FF2B5EF4-FFF2-40B4-BE49-F238E27FC236}">
                <a16:creationId xmlns:a16="http://schemas.microsoft.com/office/drawing/2014/main" id="{7F2D82D2-DD27-4B2A-A171-32B82C88FC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960" y="3024607"/>
            <a:ext cx="404393" cy="404393"/>
          </a:xfrm>
          <a:prstGeom prst="rect">
            <a:avLst/>
          </a:prstGeom>
        </p:spPr>
      </p:pic>
      <p:pic>
        <p:nvPicPr>
          <p:cNvPr id="13" name="Picture 12">
            <a:extLst>
              <a:ext uri="{FF2B5EF4-FFF2-40B4-BE49-F238E27FC236}">
                <a16:creationId xmlns:a16="http://schemas.microsoft.com/office/drawing/2014/main" id="{7949518A-24FE-404F-9862-CCF92041FA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03511" y="3975401"/>
            <a:ext cx="404393" cy="404393"/>
          </a:xfrm>
          <a:prstGeom prst="rect">
            <a:avLst/>
          </a:prstGeom>
        </p:spPr>
      </p:pic>
      <p:pic>
        <p:nvPicPr>
          <p:cNvPr id="14" name="Picture 13">
            <a:extLst>
              <a:ext uri="{FF2B5EF4-FFF2-40B4-BE49-F238E27FC236}">
                <a16:creationId xmlns:a16="http://schemas.microsoft.com/office/drawing/2014/main" id="{016307A7-893A-41F9-A5E7-D214FC17C8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1541" y="3182064"/>
            <a:ext cx="404393" cy="404393"/>
          </a:xfrm>
          <a:prstGeom prst="rect">
            <a:avLst/>
          </a:prstGeom>
        </p:spPr>
      </p:pic>
      <p:pic>
        <p:nvPicPr>
          <p:cNvPr id="15" name="Picture 14">
            <a:extLst>
              <a:ext uri="{FF2B5EF4-FFF2-40B4-BE49-F238E27FC236}">
                <a16:creationId xmlns:a16="http://schemas.microsoft.com/office/drawing/2014/main" id="{0766DF03-A5E7-4A7C-A963-A9414B198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2618" y="3385466"/>
            <a:ext cx="404393" cy="404393"/>
          </a:xfrm>
          <a:prstGeom prst="rect">
            <a:avLst/>
          </a:prstGeom>
        </p:spPr>
      </p:pic>
      <p:pic>
        <p:nvPicPr>
          <p:cNvPr id="17" name="Picture 16">
            <a:extLst>
              <a:ext uri="{FF2B5EF4-FFF2-40B4-BE49-F238E27FC236}">
                <a16:creationId xmlns:a16="http://schemas.microsoft.com/office/drawing/2014/main" id="{A538987D-24C9-4387-9788-BC6B5CD76A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0937" y="5091542"/>
            <a:ext cx="404393" cy="404393"/>
          </a:xfrm>
          <a:prstGeom prst="rect">
            <a:avLst/>
          </a:prstGeom>
        </p:spPr>
      </p:pic>
      <p:pic>
        <p:nvPicPr>
          <p:cNvPr id="18" name="Picture 17">
            <a:extLst>
              <a:ext uri="{FF2B5EF4-FFF2-40B4-BE49-F238E27FC236}">
                <a16:creationId xmlns:a16="http://schemas.microsoft.com/office/drawing/2014/main" id="{03166006-60A9-45AC-B3B7-9FA7A031F9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2784" y="4457452"/>
            <a:ext cx="404393" cy="404393"/>
          </a:xfrm>
          <a:prstGeom prst="rect">
            <a:avLst/>
          </a:prstGeom>
        </p:spPr>
      </p:pic>
      <p:pic>
        <p:nvPicPr>
          <p:cNvPr id="19" name="Picture 18">
            <a:extLst>
              <a:ext uri="{FF2B5EF4-FFF2-40B4-BE49-F238E27FC236}">
                <a16:creationId xmlns:a16="http://schemas.microsoft.com/office/drawing/2014/main" id="{584706FF-50E6-4794-9159-C599E45E05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33632" y="4030494"/>
            <a:ext cx="404393" cy="404393"/>
          </a:xfrm>
          <a:prstGeom prst="rect">
            <a:avLst/>
          </a:prstGeom>
        </p:spPr>
      </p:pic>
      <p:pic>
        <p:nvPicPr>
          <p:cNvPr id="22" name="Picture 21">
            <a:extLst>
              <a:ext uri="{FF2B5EF4-FFF2-40B4-BE49-F238E27FC236}">
                <a16:creationId xmlns:a16="http://schemas.microsoft.com/office/drawing/2014/main" id="{4CFB930C-C100-4363-8AA1-9FC65FC8321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233"/>
          <a:stretch/>
        </p:blipFill>
        <p:spPr>
          <a:xfrm>
            <a:off x="1350449" y="2924945"/>
            <a:ext cx="2545577" cy="507541"/>
          </a:xfrm>
          <a:prstGeom prst="rect">
            <a:avLst/>
          </a:prstGeom>
        </p:spPr>
      </p:pic>
      <p:pic>
        <p:nvPicPr>
          <p:cNvPr id="24" name="Picture 23">
            <a:extLst>
              <a:ext uri="{FF2B5EF4-FFF2-40B4-BE49-F238E27FC236}">
                <a16:creationId xmlns:a16="http://schemas.microsoft.com/office/drawing/2014/main" id="{C8B1B740-8CF2-45CE-9622-8E0D113D51C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16406" y="3446681"/>
            <a:ext cx="783704" cy="512311"/>
          </a:xfrm>
          <a:prstGeom prst="rect">
            <a:avLst/>
          </a:prstGeom>
        </p:spPr>
      </p:pic>
      <p:pic>
        <p:nvPicPr>
          <p:cNvPr id="28" name="Picture 27">
            <a:extLst>
              <a:ext uri="{FF2B5EF4-FFF2-40B4-BE49-F238E27FC236}">
                <a16:creationId xmlns:a16="http://schemas.microsoft.com/office/drawing/2014/main" id="{952A424F-1B8A-4041-9BB5-5363AA22275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505896" y="2961870"/>
            <a:ext cx="783704" cy="524936"/>
          </a:xfrm>
          <a:prstGeom prst="rect">
            <a:avLst/>
          </a:prstGeom>
        </p:spPr>
      </p:pic>
      <p:sp>
        <p:nvSpPr>
          <p:cNvPr id="29" name="Rectangle 28">
            <a:extLst>
              <a:ext uri="{FF2B5EF4-FFF2-40B4-BE49-F238E27FC236}">
                <a16:creationId xmlns:a16="http://schemas.microsoft.com/office/drawing/2014/main" id="{EB715445-4DD2-4C13-A08A-D1B407DDBD79}"/>
              </a:ext>
            </a:extLst>
          </p:cNvPr>
          <p:cNvSpPr/>
          <p:nvPr/>
        </p:nvSpPr>
        <p:spPr>
          <a:xfrm>
            <a:off x="1982284" y="1959223"/>
            <a:ext cx="5286768"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10 divided into groups of 5 is equal to 2.</a:t>
            </a:r>
            <a:endParaRPr lang="en-GB" sz="2400" dirty="0">
              <a:latin typeface="Myriad Pro" panose="020B0503030403020204" pitchFamily="34" charset="0"/>
            </a:endParaRPr>
          </a:p>
        </p:txBody>
      </p:sp>
      <p:sp>
        <p:nvSpPr>
          <p:cNvPr id="30" name="Rectangle 29">
            <a:extLst>
              <a:ext uri="{FF2B5EF4-FFF2-40B4-BE49-F238E27FC236}">
                <a16:creationId xmlns:a16="http://schemas.microsoft.com/office/drawing/2014/main" id="{FC947000-6B9D-4611-930D-E6A5661D3A49}"/>
              </a:ext>
            </a:extLst>
          </p:cNvPr>
          <p:cNvSpPr/>
          <p:nvPr/>
        </p:nvSpPr>
        <p:spPr>
          <a:xfrm>
            <a:off x="4871151" y="1373431"/>
            <a:ext cx="590226"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 2</a:t>
            </a:r>
            <a:endParaRPr lang="en-GB" sz="2400" dirty="0"/>
          </a:p>
        </p:txBody>
      </p:sp>
      <p:pic>
        <p:nvPicPr>
          <p:cNvPr id="16" name="Picture 15">
            <a:extLst>
              <a:ext uri="{FF2B5EF4-FFF2-40B4-BE49-F238E27FC236}">
                <a16:creationId xmlns:a16="http://schemas.microsoft.com/office/drawing/2014/main" id="{E4042C89-96BB-488C-9992-9DB4C50B09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9890" y="4778102"/>
            <a:ext cx="404393" cy="404393"/>
          </a:xfrm>
          <a:prstGeom prst="rect">
            <a:avLst/>
          </a:prstGeom>
        </p:spPr>
      </p:pic>
      <p:pic>
        <p:nvPicPr>
          <p:cNvPr id="23" name="Picture 22">
            <a:extLst>
              <a:ext uri="{FF2B5EF4-FFF2-40B4-BE49-F238E27FC236}">
                <a16:creationId xmlns:a16="http://schemas.microsoft.com/office/drawing/2014/main" id="{AB92B540-12A2-4E44-AD87-9588912D9C72}"/>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13342"/>
          <a:stretch/>
        </p:blipFill>
        <p:spPr>
          <a:xfrm>
            <a:off x="1350449" y="3506894"/>
            <a:ext cx="2545577" cy="507551"/>
          </a:xfrm>
          <a:prstGeom prst="rect">
            <a:avLst/>
          </a:prstGeom>
        </p:spPr>
      </p:pic>
    </p:spTree>
    <p:extLst>
      <p:ext uri="{BB962C8B-B14F-4D97-AF65-F5344CB8AC3E}">
        <p14:creationId xmlns:p14="http://schemas.microsoft.com/office/powerpoint/2010/main" val="2592184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0" presetClass="entr" presetSubtype="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par>
                                <p:cTn id="34" presetID="10" presetClass="entr" presetSubtype="0" fill="hold"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0.00312 -0.00278 L 0.01545 0.04769 " pathEditMode="relative" rAng="0" ptsTypes="AA">
                                      <p:cBhvr>
                                        <p:cTn id="46" dur="2000" fill="hold"/>
                                        <p:tgtEl>
                                          <p:spTgt spid="8"/>
                                        </p:tgtEl>
                                        <p:attrNameLst>
                                          <p:attrName>ppt_x</p:attrName>
                                          <p:attrName>ppt_y</p:attrName>
                                        </p:attrNameLst>
                                      </p:cBhvr>
                                      <p:rCtr x="920" y="2523"/>
                                    </p:animMotion>
                                  </p:childTnLst>
                                </p:cTn>
                              </p:par>
                              <p:par>
                                <p:cTn id="47" presetID="42" presetClass="path" presetSubtype="0" accel="50000" decel="50000" fill="hold" nodeType="withEffect">
                                  <p:stCondLst>
                                    <p:cond delay="0"/>
                                  </p:stCondLst>
                                  <p:childTnLst>
                                    <p:animMotion origin="layout" path="M -2.77778E-7 0.00116 L -0.05937 -0.0581 " pathEditMode="relative" rAng="0" ptsTypes="AA">
                                      <p:cBhvr>
                                        <p:cTn id="48" dur="2000" fill="hold"/>
                                        <p:tgtEl>
                                          <p:spTgt spid="15"/>
                                        </p:tgtEl>
                                        <p:attrNameLst>
                                          <p:attrName>ppt_x</p:attrName>
                                          <p:attrName>ppt_y</p:attrName>
                                        </p:attrNameLst>
                                      </p:cBhvr>
                                      <p:rCtr x="-2969" y="-2963"/>
                                    </p:animMotion>
                                  </p:childTnLst>
                                </p:cTn>
                              </p:par>
                              <p:par>
                                <p:cTn id="49" presetID="42" presetClass="path" presetSubtype="0" accel="50000" decel="50000" fill="hold" nodeType="withEffect">
                                  <p:stCondLst>
                                    <p:cond delay="0"/>
                                  </p:stCondLst>
                                  <p:childTnLst>
                                    <p:animMotion origin="layout" path="M 0.00104 0.00139 L -0.07882 -0.00509 " pathEditMode="relative" rAng="0" ptsTypes="AA">
                                      <p:cBhvr>
                                        <p:cTn id="50" dur="2000" fill="hold"/>
                                        <p:tgtEl>
                                          <p:spTgt spid="12"/>
                                        </p:tgtEl>
                                        <p:attrNameLst>
                                          <p:attrName>ppt_x</p:attrName>
                                          <p:attrName>ppt_y</p:attrName>
                                        </p:attrNameLst>
                                      </p:cBhvr>
                                      <p:rCtr x="-3993" y="-324"/>
                                    </p:animMotion>
                                  </p:childTnLst>
                                </p:cTn>
                              </p:par>
                              <p:par>
                                <p:cTn id="51" presetID="42" presetClass="path" presetSubtype="0" accel="50000" decel="50000" fill="hold" nodeType="withEffect">
                                  <p:stCondLst>
                                    <p:cond delay="0"/>
                                  </p:stCondLst>
                                  <p:childTnLst>
                                    <p:animMotion origin="layout" path="M -0.00208 0.00139 L -0.09479 -0.14514 " pathEditMode="relative" rAng="0" ptsTypes="AA">
                                      <p:cBhvr>
                                        <p:cTn id="52" dur="2000" fill="hold"/>
                                        <p:tgtEl>
                                          <p:spTgt spid="13"/>
                                        </p:tgtEl>
                                        <p:attrNameLst>
                                          <p:attrName>ppt_x</p:attrName>
                                          <p:attrName>ppt_y</p:attrName>
                                        </p:attrNameLst>
                                      </p:cBhvr>
                                      <p:rCtr x="-4635" y="-7338"/>
                                    </p:animMotion>
                                  </p:childTnLst>
                                </p:cTn>
                              </p:par>
                              <p:par>
                                <p:cTn id="53" presetID="42" presetClass="path" presetSubtype="0" accel="50000" decel="50000" fill="hold" nodeType="withEffect">
                                  <p:stCondLst>
                                    <p:cond delay="0"/>
                                  </p:stCondLst>
                                  <p:childTnLst>
                                    <p:animMotion origin="layout" path="M -0.00104 0.00486 L -0.05556 -0.26158 " pathEditMode="relative" rAng="0" ptsTypes="AA">
                                      <p:cBhvr>
                                        <p:cTn id="54" dur="2000" fill="hold"/>
                                        <p:tgtEl>
                                          <p:spTgt spid="16"/>
                                        </p:tgtEl>
                                        <p:attrNameLst>
                                          <p:attrName>ppt_x</p:attrName>
                                          <p:attrName>ppt_y</p:attrName>
                                        </p:attrNameLst>
                                      </p:cBhvr>
                                      <p:rCtr x="-2726" y="-13333"/>
                                    </p:animMotion>
                                  </p:childTnLst>
                                </p:cTn>
                              </p:par>
                            </p:childTnLst>
                          </p:cTn>
                        </p:par>
                        <p:par>
                          <p:cTn id="55" fill="hold">
                            <p:stCondLst>
                              <p:cond delay="2000"/>
                            </p:stCondLst>
                            <p:childTnLst>
                              <p:par>
                                <p:cTn id="56" presetID="10" presetClass="entr" presetSubtype="0" fill="hold" nodeType="afterEffect">
                                  <p:stCondLst>
                                    <p:cond delay="25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childTnLst>
                          </p:cTn>
                        </p:par>
                        <p:par>
                          <p:cTn id="59" fill="hold">
                            <p:stCondLst>
                              <p:cond delay="2750"/>
                            </p:stCondLst>
                            <p:childTnLst>
                              <p:par>
                                <p:cTn id="60" presetID="10" presetClass="exit" presetSubtype="0" fill="hold" nodeType="afterEffect">
                                  <p:stCondLst>
                                    <p:cond delay="100"/>
                                  </p:stCondLst>
                                  <p:childTnLst>
                                    <p:animEffect transition="out" filter="fade">
                                      <p:cBhvr>
                                        <p:cTn id="61" dur="500"/>
                                        <p:tgtEl>
                                          <p:spTgt spid="8"/>
                                        </p:tgtEl>
                                      </p:cBhvr>
                                    </p:animEffect>
                                    <p:set>
                                      <p:cBhvr>
                                        <p:cTn id="62" dur="1" fill="hold">
                                          <p:stCondLst>
                                            <p:cond delay="499"/>
                                          </p:stCondLst>
                                        </p:cTn>
                                        <p:tgtEl>
                                          <p:spTgt spid="8"/>
                                        </p:tgtEl>
                                        <p:attrNameLst>
                                          <p:attrName>style.visibility</p:attrName>
                                        </p:attrNameLst>
                                      </p:cBhvr>
                                      <p:to>
                                        <p:strVal val="hidden"/>
                                      </p:to>
                                    </p:set>
                                  </p:childTnLst>
                                </p:cTn>
                              </p:par>
                              <p:par>
                                <p:cTn id="63" presetID="10" presetClass="exit" presetSubtype="0" fill="hold" nodeType="withEffect">
                                  <p:stCondLst>
                                    <p:cond delay="100"/>
                                  </p:stCondLst>
                                  <p:childTnLst>
                                    <p:animEffect transition="out" filter="fade">
                                      <p:cBhvr>
                                        <p:cTn id="64" dur="500"/>
                                        <p:tgtEl>
                                          <p:spTgt spid="15"/>
                                        </p:tgtEl>
                                      </p:cBhvr>
                                    </p:animEffect>
                                    <p:set>
                                      <p:cBhvr>
                                        <p:cTn id="65" dur="1" fill="hold">
                                          <p:stCondLst>
                                            <p:cond delay="499"/>
                                          </p:stCondLst>
                                        </p:cTn>
                                        <p:tgtEl>
                                          <p:spTgt spid="15"/>
                                        </p:tgtEl>
                                        <p:attrNameLst>
                                          <p:attrName>style.visibility</p:attrName>
                                        </p:attrNameLst>
                                      </p:cBhvr>
                                      <p:to>
                                        <p:strVal val="hidden"/>
                                      </p:to>
                                    </p:set>
                                  </p:childTnLst>
                                </p:cTn>
                              </p:par>
                              <p:par>
                                <p:cTn id="66" presetID="10" presetClass="exit" presetSubtype="0" fill="hold" nodeType="withEffect">
                                  <p:stCondLst>
                                    <p:cond delay="100"/>
                                  </p:stCondLst>
                                  <p:childTnLst>
                                    <p:animEffect transition="out" filter="fade">
                                      <p:cBhvr>
                                        <p:cTn id="67" dur="500"/>
                                        <p:tgtEl>
                                          <p:spTgt spid="12"/>
                                        </p:tgtEl>
                                      </p:cBhvr>
                                    </p:animEffect>
                                    <p:set>
                                      <p:cBhvr>
                                        <p:cTn id="68" dur="1" fill="hold">
                                          <p:stCondLst>
                                            <p:cond delay="499"/>
                                          </p:stCondLst>
                                        </p:cTn>
                                        <p:tgtEl>
                                          <p:spTgt spid="12"/>
                                        </p:tgtEl>
                                        <p:attrNameLst>
                                          <p:attrName>style.visibility</p:attrName>
                                        </p:attrNameLst>
                                      </p:cBhvr>
                                      <p:to>
                                        <p:strVal val="hidden"/>
                                      </p:to>
                                    </p:set>
                                  </p:childTnLst>
                                </p:cTn>
                              </p:par>
                              <p:par>
                                <p:cTn id="69" presetID="10" presetClass="exit" presetSubtype="0" fill="hold" nodeType="withEffect">
                                  <p:stCondLst>
                                    <p:cond delay="100"/>
                                  </p:stCondLst>
                                  <p:childTnLst>
                                    <p:animEffect transition="out" filter="fade">
                                      <p:cBhvr>
                                        <p:cTn id="70" dur="500"/>
                                        <p:tgtEl>
                                          <p:spTgt spid="13"/>
                                        </p:tgtEl>
                                      </p:cBhvr>
                                    </p:animEffect>
                                    <p:set>
                                      <p:cBhvr>
                                        <p:cTn id="71" dur="1" fill="hold">
                                          <p:stCondLst>
                                            <p:cond delay="499"/>
                                          </p:stCondLst>
                                        </p:cTn>
                                        <p:tgtEl>
                                          <p:spTgt spid="13"/>
                                        </p:tgtEl>
                                        <p:attrNameLst>
                                          <p:attrName>style.visibility</p:attrName>
                                        </p:attrNameLst>
                                      </p:cBhvr>
                                      <p:to>
                                        <p:strVal val="hidden"/>
                                      </p:to>
                                    </p:set>
                                  </p:childTnLst>
                                </p:cTn>
                              </p:par>
                              <p:par>
                                <p:cTn id="72" presetID="10" presetClass="exit" presetSubtype="0" fill="hold" nodeType="withEffect">
                                  <p:stCondLst>
                                    <p:cond delay="100"/>
                                  </p:stCondLst>
                                  <p:childTnLst>
                                    <p:animEffect transition="out" filter="fade">
                                      <p:cBhvr>
                                        <p:cTn id="73" dur="500"/>
                                        <p:tgtEl>
                                          <p:spTgt spid="16"/>
                                        </p:tgtEl>
                                      </p:cBhvr>
                                    </p:animEffect>
                                    <p:set>
                                      <p:cBhvr>
                                        <p:cTn id="74" dur="1" fill="hold">
                                          <p:stCondLst>
                                            <p:cond delay="499"/>
                                          </p:stCondLst>
                                        </p:cTn>
                                        <p:tgtEl>
                                          <p:spTgt spid="16"/>
                                        </p:tgtEl>
                                        <p:attrNameLst>
                                          <p:attrName>style.visibility</p:attrName>
                                        </p:attrNameLst>
                                      </p:cBhvr>
                                      <p:to>
                                        <p:strVal val="hidden"/>
                                      </p:to>
                                    </p:set>
                                  </p:childTnLst>
                                </p:cTn>
                              </p:par>
                              <p:par>
                                <p:cTn id="75" presetID="10" presetClass="entr" presetSubtype="0" fill="hold" nodeType="withEffect">
                                  <p:stCondLst>
                                    <p:cond delay="25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500"/>
                                        <p:tgtEl>
                                          <p:spTgt spid="28"/>
                                        </p:tgtEl>
                                      </p:cBhvr>
                                    </p:animEffect>
                                  </p:childTnLst>
                                </p:cTn>
                              </p:par>
                            </p:childTnLst>
                          </p:cTn>
                        </p:par>
                      </p:childTnLst>
                    </p:cTn>
                  </p:par>
                  <p:par>
                    <p:cTn id="78" fill="hold">
                      <p:stCondLst>
                        <p:cond delay="indefinite"/>
                      </p:stCondLst>
                      <p:childTnLst>
                        <p:par>
                          <p:cTn id="79" fill="hold">
                            <p:stCondLst>
                              <p:cond delay="0"/>
                            </p:stCondLst>
                            <p:childTnLst>
                              <p:par>
                                <p:cTn id="80" presetID="42" presetClass="path" presetSubtype="0" accel="50000" decel="50000" fill="hold" nodeType="clickEffect">
                                  <p:stCondLst>
                                    <p:cond delay="0"/>
                                  </p:stCondLst>
                                  <p:childTnLst>
                                    <p:animMotion origin="layout" path="M -4.16667E-6 4.07407E-6 L -0.30138 0.18333 " pathEditMode="relative" rAng="0" ptsTypes="AA">
                                      <p:cBhvr>
                                        <p:cTn id="81" dur="2000" fill="hold"/>
                                        <p:tgtEl>
                                          <p:spTgt spid="11"/>
                                        </p:tgtEl>
                                        <p:attrNameLst>
                                          <p:attrName>ppt_x</p:attrName>
                                          <p:attrName>ppt_y</p:attrName>
                                        </p:attrNameLst>
                                      </p:cBhvr>
                                      <p:rCtr x="-15069" y="9167"/>
                                    </p:animMotion>
                                  </p:childTnLst>
                                </p:cTn>
                              </p:par>
                              <p:par>
                                <p:cTn id="82" presetID="42" presetClass="path" presetSubtype="0" accel="50000" decel="50000" fill="hold" nodeType="withEffect">
                                  <p:stCondLst>
                                    <p:cond delay="0"/>
                                  </p:stCondLst>
                                  <p:childTnLst>
                                    <p:animMotion origin="layout" path="M 1.38889E-6 7.40741E-7 L -0.3283 -0.22546 " pathEditMode="relative" rAng="0" ptsTypes="AA">
                                      <p:cBhvr>
                                        <p:cTn id="83" dur="2000" fill="hold"/>
                                        <p:tgtEl>
                                          <p:spTgt spid="17"/>
                                        </p:tgtEl>
                                        <p:attrNameLst>
                                          <p:attrName>ppt_x</p:attrName>
                                          <p:attrName>ppt_y</p:attrName>
                                        </p:attrNameLst>
                                      </p:cBhvr>
                                      <p:rCtr x="-16424" y="-11273"/>
                                    </p:animMotion>
                                  </p:childTnLst>
                                </p:cTn>
                              </p:par>
                              <p:par>
                                <p:cTn id="84" presetID="42" presetClass="path" presetSubtype="0" accel="50000" decel="50000" fill="hold" nodeType="withEffect">
                                  <p:stCondLst>
                                    <p:cond delay="0"/>
                                  </p:stCondLst>
                                  <p:childTnLst>
                                    <p:animMotion origin="layout" path="M -2.22222E-6 1.85185E-6 L -0.40243 -0.1331 " pathEditMode="relative" rAng="0" ptsTypes="AA">
                                      <p:cBhvr>
                                        <p:cTn id="85" dur="2000" fill="hold"/>
                                        <p:tgtEl>
                                          <p:spTgt spid="18"/>
                                        </p:tgtEl>
                                        <p:attrNameLst>
                                          <p:attrName>ppt_x</p:attrName>
                                          <p:attrName>ppt_y</p:attrName>
                                        </p:attrNameLst>
                                      </p:cBhvr>
                                      <p:rCtr x="-20122" y="-6667"/>
                                    </p:animMotion>
                                  </p:childTnLst>
                                </p:cTn>
                              </p:par>
                              <p:par>
                                <p:cTn id="86" presetID="42" presetClass="path" presetSubtype="0" accel="50000" decel="50000" fill="hold" nodeType="withEffect">
                                  <p:stCondLst>
                                    <p:cond delay="0"/>
                                  </p:stCondLst>
                                  <p:childTnLst>
                                    <p:animMotion origin="layout" path="M -1.94444E-6 3.7037E-7 L -0.43472 -0.07153 " pathEditMode="relative" rAng="0" ptsTypes="AA">
                                      <p:cBhvr>
                                        <p:cTn id="87" dur="2000" fill="hold"/>
                                        <p:tgtEl>
                                          <p:spTgt spid="19"/>
                                        </p:tgtEl>
                                        <p:attrNameLst>
                                          <p:attrName>ppt_x</p:attrName>
                                          <p:attrName>ppt_y</p:attrName>
                                        </p:attrNameLst>
                                      </p:cBhvr>
                                      <p:rCtr x="-21736" y="-3588"/>
                                    </p:animMotion>
                                  </p:childTnLst>
                                </p:cTn>
                              </p:par>
                              <p:par>
                                <p:cTn id="88" presetID="42" presetClass="path" presetSubtype="0" accel="50000" decel="50000" fill="hold" nodeType="withEffect">
                                  <p:stCondLst>
                                    <p:cond delay="0"/>
                                  </p:stCondLst>
                                  <p:childTnLst>
                                    <p:animMotion origin="layout" path="M 0.00105 2.96296E-6 L -0.28593 0.05301 " pathEditMode="relative" rAng="0" ptsTypes="AA">
                                      <p:cBhvr>
                                        <p:cTn id="89" dur="2000" fill="hold"/>
                                        <p:tgtEl>
                                          <p:spTgt spid="14"/>
                                        </p:tgtEl>
                                        <p:attrNameLst>
                                          <p:attrName>ppt_x</p:attrName>
                                          <p:attrName>ppt_y</p:attrName>
                                        </p:attrNameLst>
                                      </p:cBhvr>
                                      <p:rCtr x="-14358" y="2639"/>
                                    </p:animMotion>
                                  </p:childTnLst>
                                </p:cTn>
                              </p:par>
                            </p:childTnLst>
                          </p:cTn>
                        </p:par>
                        <p:par>
                          <p:cTn id="90" fill="hold">
                            <p:stCondLst>
                              <p:cond delay="2000"/>
                            </p:stCondLst>
                            <p:childTnLst>
                              <p:par>
                                <p:cTn id="91" presetID="10" presetClass="entr" presetSubtype="0" fill="hold" nodeType="afterEffect">
                                  <p:stCondLst>
                                    <p:cond delay="25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500"/>
                                        <p:tgtEl>
                                          <p:spTgt spid="23"/>
                                        </p:tgtEl>
                                      </p:cBhvr>
                                    </p:animEffect>
                                  </p:childTnLst>
                                </p:cTn>
                              </p:par>
                            </p:childTnLst>
                          </p:cTn>
                        </p:par>
                        <p:par>
                          <p:cTn id="94" fill="hold">
                            <p:stCondLst>
                              <p:cond delay="2750"/>
                            </p:stCondLst>
                            <p:childTnLst>
                              <p:par>
                                <p:cTn id="95" presetID="10" presetClass="exit" presetSubtype="0" fill="hold" nodeType="afterEffect">
                                  <p:stCondLst>
                                    <p:cond delay="100"/>
                                  </p:stCondLst>
                                  <p:childTnLst>
                                    <p:animEffect transition="out" filter="fade">
                                      <p:cBhvr>
                                        <p:cTn id="96" dur="500"/>
                                        <p:tgtEl>
                                          <p:spTgt spid="11"/>
                                        </p:tgtEl>
                                      </p:cBhvr>
                                    </p:animEffect>
                                    <p:set>
                                      <p:cBhvr>
                                        <p:cTn id="97" dur="1" fill="hold">
                                          <p:stCondLst>
                                            <p:cond delay="499"/>
                                          </p:stCondLst>
                                        </p:cTn>
                                        <p:tgtEl>
                                          <p:spTgt spid="11"/>
                                        </p:tgtEl>
                                        <p:attrNameLst>
                                          <p:attrName>style.visibility</p:attrName>
                                        </p:attrNameLst>
                                      </p:cBhvr>
                                      <p:to>
                                        <p:strVal val="hidden"/>
                                      </p:to>
                                    </p:set>
                                  </p:childTnLst>
                                </p:cTn>
                              </p:par>
                              <p:par>
                                <p:cTn id="98" presetID="10" presetClass="exit" presetSubtype="0" fill="hold" nodeType="withEffect">
                                  <p:stCondLst>
                                    <p:cond delay="100"/>
                                  </p:stCondLst>
                                  <p:childTnLst>
                                    <p:animEffect transition="out" filter="fade">
                                      <p:cBhvr>
                                        <p:cTn id="99" dur="500"/>
                                        <p:tgtEl>
                                          <p:spTgt spid="17"/>
                                        </p:tgtEl>
                                      </p:cBhvr>
                                    </p:animEffect>
                                    <p:set>
                                      <p:cBhvr>
                                        <p:cTn id="100" dur="1" fill="hold">
                                          <p:stCondLst>
                                            <p:cond delay="499"/>
                                          </p:stCondLst>
                                        </p:cTn>
                                        <p:tgtEl>
                                          <p:spTgt spid="17"/>
                                        </p:tgtEl>
                                        <p:attrNameLst>
                                          <p:attrName>style.visibility</p:attrName>
                                        </p:attrNameLst>
                                      </p:cBhvr>
                                      <p:to>
                                        <p:strVal val="hidden"/>
                                      </p:to>
                                    </p:set>
                                  </p:childTnLst>
                                </p:cTn>
                              </p:par>
                              <p:par>
                                <p:cTn id="101" presetID="10" presetClass="exit" presetSubtype="0" fill="hold" nodeType="withEffect">
                                  <p:stCondLst>
                                    <p:cond delay="100"/>
                                  </p:stCondLst>
                                  <p:childTnLst>
                                    <p:animEffect transition="out" filter="fade">
                                      <p:cBhvr>
                                        <p:cTn id="102" dur="500"/>
                                        <p:tgtEl>
                                          <p:spTgt spid="18"/>
                                        </p:tgtEl>
                                      </p:cBhvr>
                                    </p:animEffect>
                                    <p:set>
                                      <p:cBhvr>
                                        <p:cTn id="103" dur="1" fill="hold">
                                          <p:stCondLst>
                                            <p:cond delay="499"/>
                                          </p:stCondLst>
                                        </p:cTn>
                                        <p:tgtEl>
                                          <p:spTgt spid="18"/>
                                        </p:tgtEl>
                                        <p:attrNameLst>
                                          <p:attrName>style.visibility</p:attrName>
                                        </p:attrNameLst>
                                      </p:cBhvr>
                                      <p:to>
                                        <p:strVal val="hidden"/>
                                      </p:to>
                                    </p:set>
                                  </p:childTnLst>
                                </p:cTn>
                              </p:par>
                              <p:par>
                                <p:cTn id="104" presetID="10" presetClass="exit" presetSubtype="0" fill="hold" nodeType="withEffect">
                                  <p:stCondLst>
                                    <p:cond delay="100"/>
                                  </p:stCondLst>
                                  <p:childTnLst>
                                    <p:animEffect transition="out" filter="fade">
                                      <p:cBhvr>
                                        <p:cTn id="105" dur="500"/>
                                        <p:tgtEl>
                                          <p:spTgt spid="19"/>
                                        </p:tgtEl>
                                      </p:cBhvr>
                                    </p:animEffect>
                                    <p:set>
                                      <p:cBhvr>
                                        <p:cTn id="106" dur="1" fill="hold">
                                          <p:stCondLst>
                                            <p:cond delay="499"/>
                                          </p:stCondLst>
                                        </p:cTn>
                                        <p:tgtEl>
                                          <p:spTgt spid="19"/>
                                        </p:tgtEl>
                                        <p:attrNameLst>
                                          <p:attrName>style.visibility</p:attrName>
                                        </p:attrNameLst>
                                      </p:cBhvr>
                                      <p:to>
                                        <p:strVal val="hidden"/>
                                      </p:to>
                                    </p:set>
                                  </p:childTnLst>
                                </p:cTn>
                              </p:par>
                              <p:par>
                                <p:cTn id="107" presetID="10" presetClass="exit" presetSubtype="0" fill="hold" nodeType="withEffect">
                                  <p:stCondLst>
                                    <p:cond delay="100"/>
                                  </p:stCondLst>
                                  <p:childTnLst>
                                    <p:animEffect transition="out" filter="fade">
                                      <p:cBhvr>
                                        <p:cTn id="108" dur="500"/>
                                        <p:tgtEl>
                                          <p:spTgt spid="14"/>
                                        </p:tgtEl>
                                      </p:cBhvr>
                                    </p:animEffect>
                                    <p:set>
                                      <p:cBhvr>
                                        <p:cTn id="109" dur="1" fill="hold">
                                          <p:stCondLst>
                                            <p:cond delay="499"/>
                                          </p:stCondLst>
                                        </p:cTn>
                                        <p:tgtEl>
                                          <p:spTgt spid="14"/>
                                        </p:tgtEl>
                                        <p:attrNameLst>
                                          <p:attrName>style.visibility</p:attrName>
                                        </p:attrNameLst>
                                      </p:cBhvr>
                                      <p:to>
                                        <p:strVal val="hidden"/>
                                      </p:to>
                                    </p:set>
                                  </p:childTnLst>
                                </p:cTn>
                              </p:par>
                              <p:par>
                                <p:cTn id="110" presetID="10" presetClass="entr" presetSubtype="0" fill="hold" nodeType="withEffect">
                                  <p:stCondLst>
                                    <p:cond delay="25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29"/>
                                        </p:tgtEl>
                                        <p:attrNameLst>
                                          <p:attrName>style.visibility</p:attrName>
                                        </p:attrNameLst>
                                      </p:cBhvr>
                                      <p:to>
                                        <p:strVal val="visible"/>
                                      </p:to>
                                    </p:set>
                                    <p:animEffect transition="in" filter="fade">
                                      <p:cBhvr>
                                        <p:cTn id="117" dur="500"/>
                                        <p:tgtEl>
                                          <p:spTgt spid="29"/>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0"/>
                                        </p:tgtEl>
                                        <p:attrNameLst>
                                          <p:attrName>style.visibility</p:attrName>
                                        </p:attrNameLst>
                                      </p:cBhvr>
                                      <p:to>
                                        <p:strVal val="visible"/>
                                      </p:to>
                                    </p:set>
                                    <p:animEffect transition="in" filter="fade">
                                      <p:cBhvr>
                                        <p:cTn id="1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9" grpId="0"/>
      <p:bldP spid="3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7413B46-9172-4350-894D-C5A34EFF5022}"/>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4:6</a:t>
            </a:r>
          </a:p>
        </p:txBody>
      </p:sp>
      <p:pic>
        <p:nvPicPr>
          <p:cNvPr id="4" name="Picture 3">
            <a:extLst>
              <a:ext uri="{FF2B5EF4-FFF2-40B4-BE49-F238E27FC236}">
                <a16:creationId xmlns:a16="http://schemas.microsoft.com/office/drawing/2014/main" id="{A3899406-47E4-4A0F-BF1E-F057484CB7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461" y="1556792"/>
            <a:ext cx="6825078" cy="1471424"/>
          </a:xfrm>
          <a:prstGeom prst="rect">
            <a:avLst/>
          </a:prstGeom>
        </p:spPr>
      </p:pic>
      <p:sp>
        <p:nvSpPr>
          <p:cNvPr id="5" name="Rectangle: Rounded Corners 4">
            <a:extLst>
              <a:ext uri="{FF2B5EF4-FFF2-40B4-BE49-F238E27FC236}">
                <a16:creationId xmlns:a16="http://schemas.microsoft.com/office/drawing/2014/main" id="{10C70C5F-AECB-4F98-B037-3ECCF8623BB6}"/>
              </a:ext>
            </a:extLst>
          </p:cNvPr>
          <p:cNvSpPr>
            <a:spLocks noChangeArrowheads="1"/>
          </p:cNvSpPr>
          <p:nvPr/>
        </p:nvSpPr>
        <p:spPr bwMode="auto">
          <a:xfrm>
            <a:off x="3389050" y="1622176"/>
            <a:ext cx="720080" cy="1584176"/>
          </a:xfrm>
          <a:prstGeom prst="roundRect">
            <a:avLst>
              <a:gd name="adj" fmla="val 10608"/>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6" name="Rectangle: Rounded Corners 5">
            <a:extLst>
              <a:ext uri="{FF2B5EF4-FFF2-40B4-BE49-F238E27FC236}">
                <a16:creationId xmlns:a16="http://schemas.microsoft.com/office/drawing/2014/main" id="{940081E6-C55C-44ED-B11F-07FC08BA92E3}"/>
              </a:ext>
            </a:extLst>
          </p:cNvPr>
          <p:cNvSpPr>
            <a:spLocks noChangeArrowheads="1"/>
          </p:cNvSpPr>
          <p:nvPr/>
        </p:nvSpPr>
        <p:spPr bwMode="auto">
          <a:xfrm>
            <a:off x="4181138" y="1608252"/>
            <a:ext cx="720080" cy="1584176"/>
          </a:xfrm>
          <a:prstGeom prst="roundRect">
            <a:avLst>
              <a:gd name="adj" fmla="val 10608"/>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7" name="Rectangle: Rounded Corners 6">
            <a:extLst>
              <a:ext uri="{FF2B5EF4-FFF2-40B4-BE49-F238E27FC236}">
                <a16:creationId xmlns:a16="http://schemas.microsoft.com/office/drawing/2014/main" id="{ADDDF080-1B83-4E9C-BF1D-4B88167F61BD}"/>
              </a:ext>
            </a:extLst>
          </p:cNvPr>
          <p:cNvSpPr>
            <a:spLocks noChangeArrowheads="1"/>
          </p:cNvSpPr>
          <p:nvPr/>
        </p:nvSpPr>
        <p:spPr bwMode="auto">
          <a:xfrm>
            <a:off x="4973226" y="1608251"/>
            <a:ext cx="720080" cy="1584176"/>
          </a:xfrm>
          <a:prstGeom prst="roundRect">
            <a:avLst>
              <a:gd name="adj" fmla="val 10608"/>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8" name="Rectangle 7">
            <a:extLst>
              <a:ext uri="{FF2B5EF4-FFF2-40B4-BE49-F238E27FC236}">
                <a16:creationId xmlns:a16="http://schemas.microsoft.com/office/drawing/2014/main" id="{6F4F9D99-7A1C-4654-A850-B595A42A55CF}"/>
              </a:ext>
            </a:extLst>
          </p:cNvPr>
          <p:cNvSpPr/>
          <p:nvPr/>
        </p:nvSpPr>
        <p:spPr>
          <a:xfrm>
            <a:off x="3927433" y="3493343"/>
            <a:ext cx="1289135" cy="461665"/>
          </a:xfrm>
          <a:prstGeom prst="rect">
            <a:avLst/>
          </a:prstGeom>
        </p:spPr>
        <p:txBody>
          <a:bodyPr wrap="none">
            <a:spAutoFit/>
          </a:bodyPr>
          <a:lstStyle/>
          <a:p>
            <a:pPr algn="ctr"/>
            <a:r>
              <a:rPr lang="en-GB" sz="2400" b="1" dirty="0">
                <a:solidFill>
                  <a:srgbClr val="FF0000"/>
                </a:solidFill>
                <a:latin typeface="Myriad Pro" panose="020B0503030403020204" pitchFamily="34" charset="0"/>
                <a:ea typeface="Times New Roman" panose="02020603050405020304" pitchFamily="18" charset="0"/>
                <a:cs typeface="Times New Roman" panose="02020603050405020304" pitchFamily="18" charset="0"/>
              </a:rPr>
              <a:t>3</a:t>
            </a:r>
            <a:r>
              <a:rPr lang="en-GB" sz="2400" dirty="0">
                <a:latin typeface="Myriad Pro" panose="020B0503030403020204" pitchFamily="34" charset="0"/>
                <a:ea typeface="Times New Roman" panose="02020603050405020304" pitchFamily="18" charset="0"/>
                <a:cs typeface="Times New Roman" panose="02020603050405020304" pitchFamily="18" charset="0"/>
              </a:rPr>
              <a:t> × </a:t>
            </a:r>
            <a:r>
              <a:rPr lang="en-GB" sz="2400" dirty="0">
                <a:solidFill>
                  <a:srgbClr val="00628C"/>
                </a:solidFill>
                <a:latin typeface="Myriad Pro" panose="020B0503030403020204" pitchFamily="34" charset="0"/>
                <a:ea typeface="Times New Roman" panose="02020603050405020304" pitchFamily="18" charset="0"/>
                <a:cs typeface="Times New Roman" panose="02020603050405020304" pitchFamily="18" charset="0"/>
              </a:rPr>
              <a:t>2</a:t>
            </a:r>
            <a:r>
              <a:rPr lang="en-GB" sz="2400" dirty="0">
                <a:latin typeface="Myriad Pro" panose="020B0503030403020204" pitchFamily="34" charset="0"/>
                <a:ea typeface="Times New Roman" panose="02020603050405020304" pitchFamily="18" charset="0"/>
                <a:cs typeface="Times New Roman" panose="02020603050405020304" pitchFamily="18" charset="0"/>
              </a:rPr>
              <a:t> = 6</a:t>
            </a:r>
            <a:endParaRPr lang="en-GB" sz="2400" dirty="0">
              <a:latin typeface="Myriad Pro" panose="020B0503030403020204" pitchFamily="34" charset="0"/>
            </a:endParaRPr>
          </a:p>
        </p:txBody>
      </p:sp>
      <p:sp>
        <p:nvSpPr>
          <p:cNvPr id="9" name="Rectangle 8">
            <a:extLst>
              <a:ext uri="{FF2B5EF4-FFF2-40B4-BE49-F238E27FC236}">
                <a16:creationId xmlns:a16="http://schemas.microsoft.com/office/drawing/2014/main" id="{2004ADDF-B9EA-47A6-917C-D4D48C13DB66}"/>
              </a:ext>
            </a:extLst>
          </p:cNvPr>
          <p:cNvSpPr/>
          <p:nvPr/>
        </p:nvSpPr>
        <p:spPr>
          <a:xfrm>
            <a:off x="3894572" y="3950710"/>
            <a:ext cx="1354858" cy="461665"/>
          </a:xfrm>
          <a:prstGeom prst="rect">
            <a:avLst/>
          </a:prstGeom>
        </p:spPr>
        <p:txBody>
          <a:bodyPr wrap="none">
            <a:spAutoFit/>
          </a:bodyPr>
          <a:lstStyle/>
          <a:p>
            <a:pPr algn="ctr"/>
            <a:r>
              <a:rPr lang="en-GB" sz="2400" dirty="0">
                <a:solidFill>
                  <a:srgbClr val="00628C"/>
                </a:solidFill>
                <a:latin typeface="Myriad Pro" panose="020B0503030403020204" pitchFamily="34" charset="0"/>
                <a:ea typeface="Times New Roman" panose="02020603050405020304" pitchFamily="18" charset="0"/>
                <a:cs typeface="Times New Roman" panose="02020603050405020304" pitchFamily="18" charset="0"/>
              </a:rPr>
              <a:t>2</a:t>
            </a:r>
            <a:r>
              <a:rPr lang="en-GB" sz="2400" dirty="0">
                <a:latin typeface="Myriad Pro" panose="020B0503030403020204" pitchFamily="34" charset="0"/>
                <a:ea typeface="Times New Roman" panose="02020603050405020304" pitchFamily="18" charset="0"/>
                <a:cs typeface="Times New Roman" panose="02020603050405020304" pitchFamily="18" charset="0"/>
              </a:rPr>
              <a:t> × </a:t>
            </a:r>
            <a:r>
              <a:rPr lang="en-GB" sz="2400" b="1" dirty="0">
                <a:solidFill>
                  <a:srgbClr val="FF0000"/>
                </a:solidFill>
                <a:latin typeface="Myriad Pro" panose="020B0503030403020204" pitchFamily="34" charset="0"/>
                <a:ea typeface="Times New Roman" panose="02020603050405020304" pitchFamily="18" charset="0"/>
                <a:cs typeface="Times New Roman" panose="02020603050405020304" pitchFamily="18" charset="0"/>
              </a:rPr>
              <a:t>3</a:t>
            </a:r>
            <a:r>
              <a:rPr lang="en-GB" sz="2400" dirty="0">
                <a:latin typeface="Myriad Pro" panose="020B0503030403020204" pitchFamily="34" charset="0"/>
                <a:ea typeface="Times New Roman" panose="02020603050405020304" pitchFamily="18" charset="0"/>
                <a:cs typeface="Times New Roman" panose="02020603050405020304" pitchFamily="18" charset="0"/>
              </a:rPr>
              <a:t> = 6 </a:t>
            </a:r>
            <a:endParaRPr lang="en-GB" sz="2400" dirty="0">
              <a:latin typeface="Myriad Pro" panose="020B0503030403020204" pitchFamily="34" charset="0"/>
            </a:endParaRPr>
          </a:p>
        </p:txBody>
      </p:sp>
      <p:sp>
        <p:nvSpPr>
          <p:cNvPr id="10" name="Rectangle 9">
            <a:extLst>
              <a:ext uri="{FF2B5EF4-FFF2-40B4-BE49-F238E27FC236}">
                <a16:creationId xmlns:a16="http://schemas.microsoft.com/office/drawing/2014/main" id="{4F2CFCB0-7AEB-4AFC-B9E1-266695B5C461}"/>
              </a:ext>
            </a:extLst>
          </p:cNvPr>
          <p:cNvSpPr/>
          <p:nvPr/>
        </p:nvSpPr>
        <p:spPr>
          <a:xfrm>
            <a:off x="3873732" y="4356214"/>
            <a:ext cx="1396536" cy="523220"/>
          </a:xfrm>
          <a:prstGeom prst="rect">
            <a:avLst/>
          </a:prstGeom>
        </p:spPr>
        <p:txBody>
          <a:bodyPr wrap="none">
            <a:spAutoFit/>
          </a:bodyPr>
          <a:lstStyle/>
          <a:p>
            <a:pPr algn="ctr"/>
            <a:r>
              <a:rPr lang="en-GB" sz="2400" dirty="0">
                <a:latin typeface="Myriad Pro" panose="020B0503030403020204" pitchFamily="34" charset="0"/>
                <a:ea typeface="Times New Roman" panose="02020603050405020304" pitchFamily="18" charset="0"/>
                <a:cs typeface="Times New Roman" panose="02020603050405020304" pitchFamily="18" charset="0"/>
              </a:rPr>
              <a:t>6 </a:t>
            </a:r>
            <a:r>
              <a:rPr lang="en-GB" dirty="0">
                <a:latin typeface="Myriad Pro" panose="020B0503030403020204" pitchFamily="34" charset="0"/>
              </a:rPr>
              <a:t>÷</a:t>
            </a:r>
            <a:r>
              <a:rPr lang="en-GB" sz="2400" dirty="0">
                <a:latin typeface="Myriad Pro" panose="020B0503030403020204" pitchFamily="34" charset="0"/>
                <a:ea typeface="Times New Roman" panose="02020603050405020304" pitchFamily="18" charset="0"/>
                <a:cs typeface="Times New Roman" panose="02020603050405020304" pitchFamily="18" charset="0"/>
              </a:rPr>
              <a:t> </a:t>
            </a:r>
            <a:r>
              <a:rPr lang="en-GB" sz="2400" dirty="0">
                <a:solidFill>
                  <a:srgbClr val="00628C"/>
                </a:solidFill>
                <a:latin typeface="Myriad Pro" panose="020B0503030403020204" pitchFamily="34" charset="0"/>
                <a:ea typeface="Times New Roman" panose="02020603050405020304" pitchFamily="18" charset="0"/>
                <a:cs typeface="Times New Roman" panose="02020603050405020304" pitchFamily="18" charset="0"/>
              </a:rPr>
              <a:t>2</a:t>
            </a:r>
            <a:r>
              <a:rPr lang="en-GB" sz="2400" dirty="0">
                <a:latin typeface="Myriad Pro" panose="020B0503030403020204" pitchFamily="34" charset="0"/>
                <a:ea typeface="Times New Roman" panose="02020603050405020304" pitchFamily="18" charset="0"/>
                <a:cs typeface="Times New Roman" panose="02020603050405020304" pitchFamily="18" charset="0"/>
              </a:rPr>
              <a:t> = </a:t>
            </a:r>
            <a:r>
              <a:rPr lang="en-GB" sz="2400" b="1" dirty="0">
                <a:solidFill>
                  <a:srgbClr val="FF0000"/>
                </a:solidFill>
                <a:latin typeface="Myriad Pro" panose="020B0503030403020204" pitchFamily="34" charset="0"/>
                <a:ea typeface="Times New Roman" panose="02020603050405020304" pitchFamily="18" charset="0"/>
                <a:cs typeface="Times New Roman" panose="02020603050405020304" pitchFamily="18" charset="0"/>
              </a:rPr>
              <a:t>3</a:t>
            </a:r>
            <a:r>
              <a:rPr lang="en-GB" sz="2400" dirty="0">
                <a:latin typeface="Myriad Pro" panose="020B0503030403020204" pitchFamily="34" charset="0"/>
                <a:ea typeface="Times New Roman" panose="02020603050405020304" pitchFamily="18" charset="0"/>
                <a:cs typeface="Times New Roman" panose="02020603050405020304" pitchFamily="18" charset="0"/>
              </a:rPr>
              <a:t> </a:t>
            </a:r>
            <a:endParaRPr lang="en-GB" sz="2400" dirty="0">
              <a:latin typeface="Myriad Pro" panose="020B0503030403020204" pitchFamily="34" charset="0"/>
            </a:endParaRPr>
          </a:p>
        </p:txBody>
      </p:sp>
    </p:spTree>
    <p:extLst>
      <p:ext uri="{BB962C8B-B14F-4D97-AF65-F5344CB8AC3E}">
        <p14:creationId xmlns:p14="http://schemas.microsoft.com/office/powerpoint/2010/main" val="1944976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99D92F-7E29-489C-B3D3-BB483707F334}"/>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09.02.21</a:t>
            </a:r>
            <a:endPar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endParaRPr>
          </a:p>
        </p:txBody>
      </p:sp>
      <p:pic>
        <p:nvPicPr>
          <p:cNvPr id="5" name="Picture 4">
            <a:extLst>
              <a:ext uri="{FF2B5EF4-FFF2-40B4-BE49-F238E27FC236}">
                <a16:creationId xmlns:a16="http://schemas.microsoft.com/office/drawing/2014/main" id="{5A738CBA-B7CD-420A-BD1C-C3B9204320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0747" y="1537338"/>
            <a:ext cx="527469" cy="527469"/>
          </a:xfrm>
          <a:prstGeom prst="rect">
            <a:avLst/>
          </a:prstGeom>
        </p:spPr>
      </p:pic>
      <p:pic>
        <p:nvPicPr>
          <p:cNvPr id="6" name="Picture 5">
            <a:extLst>
              <a:ext uri="{FF2B5EF4-FFF2-40B4-BE49-F238E27FC236}">
                <a16:creationId xmlns:a16="http://schemas.microsoft.com/office/drawing/2014/main" id="{CA36B878-2A47-40C1-93C8-742DAAAE8E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1833" y="1537338"/>
            <a:ext cx="527469" cy="527469"/>
          </a:xfrm>
          <a:prstGeom prst="rect">
            <a:avLst/>
          </a:prstGeom>
        </p:spPr>
      </p:pic>
      <p:pic>
        <p:nvPicPr>
          <p:cNvPr id="7" name="Picture 6">
            <a:extLst>
              <a:ext uri="{FF2B5EF4-FFF2-40B4-BE49-F238E27FC236}">
                <a16:creationId xmlns:a16="http://schemas.microsoft.com/office/drawing/2014/main" id="{D6AF0D79-0A99-44B2-ACAC-43732EE846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2919" y="1537338"/>
            <a:ext cx="527469" cy="527469"/>
          </a:xfrm>
          <a:prstGeom prst="rect">
            <a:avLst/>
          </a:prstGeom>
        </p:spPr>
      </p:pic>
      <p:pic>
        <p:nvPicPr>
          <p:cNvPr id="8" name="Picture 7">
            <a:extLst>
              <a:ext uri="{FF2B5EF4-FFF2-40B4-BE49-F238E27FC236}">
                <a16:creationId xmlns:a16="http://schemas.microsoft.com/office/drawing/2014/main" id="{D213534A-E986-45E5-80B4-2AB7136FA2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2017" y="1537338"/>
            <a:ext cx="527469" cy="527469"/>
          </a:xfrm>
          <a:prstGeom prst="rect">
            <a:avLst/>
          </a:prstGeom>
        </p:spPr>
      </p:pic>
      <p:pic>
        <p:nvPicPr>
          <p:cNvPr id="9" name="Picture 8">
            <a:extLst>
              <a:ext uri="{FF2B5EF4-FFF2-40B4-BE49-F238E27FC236}">
                <a16:creationId xmlns:a16="http://schemas.microsoft.com/office/drawing/2014/main" id="{D6935C34-07D1-402B-8C79-5141BF70F5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7395" y="1537338"/>
            <a:ext cx="527469" cy="527469"/>
          </a:xfrm>
          <a:prstGeom prst="rect">
            <a:avLst/>
          </a:prstGeom>
        </p:spPr>
      </p:pic>
      <p:pic>
        <p:nvPicPr>
          <p:cNvPr id="10" name="Picture 9">
            <a:extLst>
              <a:ext uri="{FF2B5EF4-FFF2-40B4-BE49-F238E27FC236}">
                <a16:creationId xmlns:a16="http://schemas.microsoft.com/office/drawing/2014/main" id="{BC2B2742-7332-4002-9E16-753018693B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2773" y="1537337"/>
            <a:ext cx="527469" cy="527469"/>
          </a:xfrm>
          <a:prstGeom prst="rect">
            <a:avLst/>
          </a:prstGeom>
        </p:spPr>
      </p:pic>
      <p:pic>
        <p:nvPicPr>
          <p:cNvPr id="17" name="Picture 16">
            <a:extLst>
              <a:ext uri="{FF2B5EF4-FFF2-40B4-BE49-F238E27FC236}">
                <a16:creationId xmlns:a16="http://schemas.microsoft.com/office/drawing/2014/main" id="{4DE0CEA2-D66E-4FB8-A612-0AA12D12FD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38151" y="1537337"/>
            <a:ext cx="527469" cy="527469"/>
          </a:xfrm>
          <a:prstGeom prst="rect">
            <a:avLst/>
          </a:prstGeom>
        </p:spPr>
      </p:pic>
      <p:pic>
        <p:nvPicPr>
          <p:cNvPr id="18" name="Picture 17">
            <a:extLst>
              <a:ext uri="{FF2B5EF4-FFF2-40B4-BE49-F238E27FC236}">
                <a16:creationId xmlns:a16="http://schemas.microsoft.com/office/drawing/2014/main" id="{35DA1502-0930-4A88-98DC-35335B9E9B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3529" y="1537337"/>
            <a:ext cx="527469" cy="527469"/>
          </a:xfrm>
          <a:prstGeom prst="rect">
            <a:avLst/>
          </a:prstGeom>
        </p:spPr>
      </p:pic>
      <p:pic>
        <p:nvPicPr>
          <p:cNvPr id="19" name="Picture 18">
            <a:extLst>
              <a:ext uri="{FF2B5EF4-FFF2-40B4-BE49-F238E27FC236}">
                <a16:creationId xmlns:a16="http://schemas.microsoft.com/office/drawing/2014/main" id="{0B3CBC6E-D70F-4B56-8FF4-6C7BD40DAD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8907" y="1537336"/>
            <a:ext cx="527469" cy="527469"/>
          </a:xfrm>
          <a:prstGeom prst="rect">
            <a:avLst/>
          </a:prstGeom>
        </p:spPr>
      </p:pic>
      <p:sp>
        <p:nvSpPr>
          <p:cNvPr id="21" name="Rectangle: Rounded Corners 20">
            <a:extLst>
              <a:ext uri="{FF2B5EF4-FFF2-40B4-BE49-F238E27FC236}">
                <a16:creationId xmlns:a16="http://schemas.microsoft.com/office/drawing/2014/main" id="{ABE2678A-23D9-4392-B4E1-8B752BC06A8D}"/>
              </a:ext>
            </a:extLst>
          </p:cNvPr>
          <p:cNvSpPr>
            <a:spLocks noChangeArrowheads="1"/>
          </p:cNvSpPr>
          <p:nvPr/>
        </p:nvSpPr>
        <p:spPr bwMode="auto">
          <a:xfrm>
            <a:off x="2748373" y="2720025"/>
            <a:ext cx="661877" cy="1454049"/>
          </a:xfrm>
          <a:prstGeom prst="roundRect">
            <a:avLst>
              <a:gd name="adj" fmla="val 10608"/>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22" name="Rectangle: Rounded Corners 21">
            <a:extLst>
              <a:ext uri="{FF2B5EF4-FFF2-40B4-BE49-F238E27FC236}">
                <a16:creationId xmlns:a16="http://schemas.microsoft.com/office/drawing/2014/main" id="{B9C8B2AB-F817-4DA0-BD7F-94A4BFAFCE50}"/>
              </a:ext>
            </a:extLst>
          </p:cNvPr>
          <p:cNvSpPr>
            <a:spLocks noChangeArrowheads="1"/>
          </p:cNvSpPr>
          <p:nvPr/>
        </p:nvSpPr>
        <p:spPr bwMode="auto">
          <a:xfrm>
            <a:off x="3542728" y="2720025"/>
            <a:ext cx="661877" cy="1454049"/>
          </a:xfrm>
          <a:prstGeom prst="roundRect">
            <a:avLst>
              <a:gd name="adj" fmla="val 10608"/>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23" name="Rectangle: Rounded Corners 22">
            <a:extLst>
              <a:ext uri="{FF2B5EF4-FFF2-40B4-BE49-F238E27FC236}">
                <a16:creationId xmlns:a16="http://schemas.microsoft.com/office/drawing/2014/main" id="{D55843C7-F55F-471C-8FF9-0FF9628E4A56}"/>
              </a:ext>
            </a:extLst>
          </p:cNvPr>
          <p:cNvSpPr>
            <a:spLocks noChangeArrowheads="1"/>
          </p:cNvSpPr>
          <p:nvPr/>
        </p:nvSpPr>
        <p:spPr bwMode="auto">
          <a:xfrm>
            <a:off x="4348503" y="2720025"/>
            <a:ext cx="661877" cy="1454049"/>
          </a:xfrm>
          <a:prstGeom prst="roundRect">
            <a:avLst>
              <a:gd name="adj" fmla="val 10608"/>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a:p>
        </p:txBody>
      </p:sp>
      <p:sp>
        <p:nvSpPr>
          <p:cNvPr id="24" name="Rectangle: Rounded Corners 23">
            <a:extLst>
              <a:ext uri="{FF2B5EF4-FFF2-40B4-BE49-F238E27FC236}">
                <a16:creationId xmlns:a16="http://schemas.microsoft.com/office/drawing/2014/main" id="{8A1F2726-21BA-4812-9AB1-8B2FC83DE28A}"/>
              </a:ext>
            </a:extLst>
          </p:cNvPr>
          <p:cNvSpPr>
            <a:spLocks noChangeArrowheads="1"/>
          </p:cNvSpPr>
          <p:nvPr/>
        </p:nvSpPr>
        <p:spPr bwMode="auto">
          <a:xfrm>
            <a:off x="5136609" y="2720025"/>
            <a:ext cx="661877" cy="1454049"/>
          </a:xfrm>
          <a:prstGeom prst="roundRect">
            <a:avLst>
              <a:gd name="adj" fmla="val 10608"/>
            </a:avLst>
          </a:prstGeom>
          <a:noFill/>
          <a:ln w="19050" algn="ctr">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eaLnBrk="1" hangingPunct="1"/>
            <a:endParaRPr lang="en-US" altLang="en-US" dirty="0"/>
          </a:p>
        </p:txBody>
      </p:sp>
      <p:sp>
        <p:nvSpPr>
          <p:cNvPr id="34" name="Rectangle 33">
            <a:extLst>
              <a:ext uri="{FF2B5EF4-FFF2-40B4-BE49-F238E27FC236}">
                <a16:creationId xmlns:a16="http://schemas.microsoft.com/office/drawing/2014/main" id="{7FDEAE09-4E7F-4FD8-AE0E-64751311B113}"/>
              </a:ext>
            </a:extLst>
          </p:cNvPr>
          <p:cNvSpPr/>
          <p:nvPr/>
        </p:nvSpPr>
        <p:spPr>
          <a:xfrm>
            <a:off x="3222912" y="4653136"/>
            <a:ext cx="2698175" cy="461665"/>
          </a:xfrm>
          <a:prstGeom prst="rect">
            <a:avLst/>
          </a:prstGeom>
        </p:spPr>
        <p:txBody>
          <a:bodyPr wrap="none">
            <a:spAutoFit/>
          </a:bodyPr>
          <a:lstStyle/>
          <a:p>
            <a:r>
              <a:rPr lang="en-GB" sz="2400" dirty="0">
                <a:latin typeface="Myriad Pro" panose="020B0503030403020204" pitchFamily="34" charset="0"/>
                <a:ea typeface="Calibri" panose="020F0502020204030204" pitchFamily="34" charset="0"/>
                <a:cs typeface="Times New Roman" panose="02020603050405020304" pitchFamily="18" charset="0"/>
              </a:rPr>
              <a:t>9 = 2 + 2 + 2 + 2 + 1</a:t>
            </a:r>
            <a:endParaRPr lang="en-GB" sz="2400" dirty="0">
              <a:latin typeface="Myriad Pro" panose="020B0503030403020204" pitchFamily="34" charset="0"/>
            </a:endParaRPr>
          </a:p>
        </p:txBody>
      </p:sp>
      <p:sp>
        <p:nvSpPr>
          <p:cNvPr id="35" name="Rectangle 34">
            <a:extLst>
              <a:ext uri="{FF2B5EF4-FFF2-40B4-BE49-F238E27FC236}">
                <a16:creationId xmlns:a16="http://schemas.microsoft.com/office/drawing/2014/main" id="{BDBB54A9-DF2B-4979-83F2-953E3D125E1E}"/>
              </a:ext>
            </a:extLst>
          </p:cNvPr>
          <p:cNvSpPr/>
          <p:nvPr/>
        </p:nvSpPr>
        <p:spPr>
          <a:xfrm>
            <a:off x="3708621" y="5319147"/>
            <a:ext cx="2036135" cy="461665"/>
          </a:xfrm>
          <a:prstGeom prst="rect">
            <a:avLst/>
          </a:prstGeom>
        </p:spPr>
        <p:txBody>
          <a:bodyPr wrap="none">
            <a:spAutoFit/>
          </a:bodyPr>
          <a:lstStyle/>
          <a:p>
            <a:r>
              <a:rPr lang="en-GB" sz="2400" dirty="0">
                <a:latin typeface="Myriad Pro" panose="020B0503030403020204" pitchFamily="34" charset="0"/>
                <a:ea typeface="Calibri" panose="020F0502020204030204" pitchFamily="34" charset="0"/>
                <a:cs typeface="Times New Roman" panose="02020603050405020304" pitchFamily="18" charset="0"/>
              </a:rPr>
              <a:t>9     2 = 4 + 1</a:t>
            </a:r>
            <a:endParaRPr lang="en-GB" sz="2400" dirty="0">
              <a:latin typeface="Myriad Pro" panose="020B0503030403020204" pitchFamily="34" charset="0"/>
            </a:endParaRPr>
          </a:p>
        </p:txBody>
      </p:sp>
      <p:sp>
        <p:nvSpPr>
          <p:cNvPr id="20" name="TextBox 19">
            <a:extLst>
              <a:ext uri="{FF2B5EF4-FFF2-40B4-BE49-F238E27FC236}">
                <a16:creationId xmlns:a16="http://schemas.microsoft.com/office/drawing/2014/main" id="{ED18B12C-D104-4160-8441-42699EA9787D}"/>
              </a:ext>
            </a:extLst>
          </p:cNvPr>
          <p:cNvSpPr txBox="1"/>
          <p:nvPr/>
        </p:nvSpPr>
        <p:spPr bwMode="auto">
          <a:xfrm>
            <a:off x="137058" y="632008"/>
            <a:ext cx="813509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a:spAutoFit/>
          </a:bodyPr>
          <a:lstStyle/>
          <a:p>
            <a:r>
              <a:rPr lang="en-GB" dirty="0">
                <a:latin typeface="Letter-join Plus 40" panose="02000505000000020003" pitchFamily="50" charset="0"/>
              </a:rPr>
              <a:t>Count out 9 objects. Can you put them into groups of twos? What do you notice?</a:t>
            </a:r>
          </a:p>
        </p:txBody>
      </p:sp>
      <p:pic>
        <p:nvPicPr>
          <p:cNvPr id="25" name="Picture 24">
            <a:extLst>
              <a:ext uri="{FF2B5EF4-FFF2-40B4-BE49-F238E27FC236}">
                <a16:creationId xmlns:a16="http://schemas.microsoft.com/office/drawing/2014/main" id="{4FAE84EE-BF4F-4CDD-AEB9-29A5AE7F59E5}"/>
              </a:ext>
            </a:extLst>
          </p:cNvPr>
          <p:cNvPicPr>
            <a:picLocks noChangeAspect="1"/>
          </p:cNvPicPr>
          <p:nvPr/>
        </p:nvPicPr>
        <p:blipFill>
          <a:blip r:embed="rId4"/>
          <a:stretch>
            <a:fillRect/>
          </a:stretch>
        </p:blipFill>
        <p:spPr>
          <a:xfrm>
            <a:off x="4021460" y="5349269"/>
            <a:ext cx="334516" cy="401419"/>
          </a:xfrm>
          <a:prstGeom prst="rect">
            <a:avLst/>
          </a:prstGeom>
        </p:spPr>
      </p:pic>
    </p:spTree>
    <p:extLst>
      <p:ext uri="{BB962C8B-B14F-4D97-AF65-F5344CB8AC3E}">
        <p14:creationId xmlns:p14="http://schemas.microsoft.com/office/powerpoint/2010/main" val="476535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139 0.00185 L 0.10677 0.29931 " pathEditMode="relative" rAng="0" ptsTypes="AA">
                                      <p:cBhvr>
                                        <p:cTn id="6" dur="2000" fill="hold"/>
                                        <p:tgtEl>
                                          <p:spTgt spid="6"/>
                                        </p:tgtEl>
                                        <p:attrNameLst>
                                          <p:attrName>ppt_x</p:attrName>
                                          <p:attrName>ppt_y</p:attrName>
                                        </p:attrNameLst>
                                      </p:cBhvr>
                                      <p:rCtr x="5399" y="14861"/>
                                    </p:animMotion>
                                  </p:childTnLst>
                                </p:cTn>
                              </p:par>
                              <p:par>
                                <p:cTn id="7" presetID="42" presetClass="path" presetSubtype="0" accel="50000" decel="50000" fill="hold" nodeType="withEffect">
                                  <p:stCondLst>
                                    <p:cond delay="0"/>
                                  </p:stCondLst>
                                  <p:childTnLst>
                                    <p:animMotion origin="layout" path="M 0.00139 -0.00185 L 0.19323 0.1831 " pathEditMode="relative" rAng="0" ptsTypes="AA">
                                      <p:cBhvr>
                                        <p:cTn id="8" dur="2000" fill="hold"/>
                                        <p:tgtEl>
                                          <p:spTgt spid="5"/>
                                        </p:tgtEl>
                                        <p:attrNameLst>
                                          <p:attrName>ppt_x</p:attrName>
                                          <p:attrName>ppt_y</p:attrName>
                                        </p:attrNameLst>
                                      </p:cBhvr>
                                      <p:rCtr x="9583" y="9236"/>
                                    </p:animMotion>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par>
                          <p:cTn id="13" fill="hold">
                            <p:stCondLst>
                              <p:cond delay="2500"/>
                            </p:stCondLst>
                            <p:childTnLst>
                              <p:par>
                                <p:cTn id="14" presetID="42" presetClass="path" presetSubtype="0" accel="50000" decel="50000" fill="hold" nodeType="afterEffect">
                                  <p:stCondLst>
                                    <p:cond delay="0"/>
                                  </p:stCondLst>
                                  <p:childTnLst>
                                    <p:animMotion origin="layout" path="M 0.00243 -0.00185 L 0.10573 0.1831 " pathEditMode="relative" rAng="0" ptsTypes="AA">
                                      <p:cBhvr>
                                        <p:cTn id="15" dur="2000" fill="hold"/>
                                        <p:tgtEl>
                                          <p:spTgt spid="7"/>
                                        </p:tgtEl>
                                        <p:attrNameLst>
                                          <p:attrName>ppt_x</p:attrName>
                                          <p:attrName>ppt_y</p:attrName>
                                        </p:attrNameLst>
                                      </p:cBhvr>
                                      <p:rCtr x="5156" y="9236"/>
                                    </p:animMotion>
                                  </p:childTnLst>
                                </p:cTn>
                              </p:par>
                              <p:par>
                                <p:cTn id="16" presetID="42" presetClass="path" presetSubtype="0" accel="50000" decel="50000" fill="hold" nodeType="withEffect">
                                  <p:stCondLst>
                                    <p:cond delay="0"/>
                                  </p:stCondLst>
                                  <p:childTnLst>
                                    <p:animMotion origin="layout" path="M 0 0.00093 L 0.01875 0.29838 " pathEditMode="relative" rAng="0" ptsTypes="AA">
                                      <p:cBhvr>
                                        <p:cTn id="17" dur="2000" fill="hold"/>
                                        <p:tgtEl>
                                          <p:spTgt spid="8"/>
                                        </p:tgtEl>
                                        <p:attrNameLst>
                                          <p:attrName>ppt_x</p:attrName>
                                          <p:attrName>ppt_y</p:attrName>
                                        </p:attrNameLst>
                                      </p:cBhvr>
                                      <p:rCtr x="938" y="14861"/>
                                    </p:animMotion>
                                  </p:childTnLst>
                                </p:cTn>
                              </p:par>
                            </p:childTnLst>
                          </p:cTn>
                        </p:par>
                        <p:par>
                          <p:cTn id="18" fill="hold">
                            <p:stCondLst>
                              <p:cond delay="4500"/>
                            </p:stCondLst>
                            <p:childTnLst>
                              <p:par>
                                <p:cTn id="19" presetID="10" presetClass="entr" presetSubtype="0"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childTnLst>
                          </p:cTn>
                        </p:par>
                        <p:par>
                          <p:cTn id="22" fill="hold">
                            <p:stCondLst>
                              <p:cond delay="5000"/>
                            </p:stCondLst>
                            <p:childTnLst>
                              <p:par>
                                <p:cTn id="23" presetID="42" presetClass="path" presetSubtype="0" accel="50000" decel="50000" fill="hold" nodeType="afterEffect">
                                  <p:stCondLst>
                                    <p:cond delay="0"/>
                                  </p:stCondLst>
                                  <p:childTnLst>
                                    <p:animMotion origin="layout" path="M -2.77778E-6 -0.00463 L 0.01841 0.18241 " pathEditMode="relative" rAng="0" ptsTypes="AA">
                                      <p:cBhvr>
                                        <p:cTn id="24" dur="2000" fill="hold"/>
                                        <p:tgtEl>
                                          <p:spTgt spid="9"/>
                                        </p:tgtEl>
                                        <p:attrNameLst>
                                          <p:attrName>ppt_x</p:attrName>
                                          <p:attrName>ppt_y</p:attrName>
                                        </p:attrNameLst>
                                      </p:cBhvr>
                                      <p:rCtr x="920" y="9352"/>
                                    </p:animMotion>
                                  </p:childTnLst>
                                </p:cTn>
                              </p:par>
                              <p:par>
                                <p:cTn id="25" presetID="42" presetClass="path" presetSubtype="0" accel="50000" decel="50000" fill="hold" nodeType="withEffect">
                                  <p:stCondLst>
                                    <p:cond delay="0"/>
                                  </p:stCondLst>
                                  <p:childTnLst>
                                    <p:animMotion origin="layout" path="M -1.94444E-6 0.00093 L -0.06857 0.29838 " pathEditMode="relative" rAng="0" ptsTypes="AA">
                                      <p:cBhvr>
                                        <p:cTn id="26" dur="2000" fill="hold"/>
                                        <p:tgtEl>
                                          <p:spTgt spid="10"/>
                                        </p:tgtEl>
                                        <p:attrNameLst>
                                          <p:attrName>ppt_x</p:attrName>
                                          <p:attrName>ppt_y</p:attrName>
                                        </p:attrNameLst>
                                      </p:cBhvr>
                                      <p:rCtr x="-3438" y="14861"/>
                                    </p:animMotion>
                                  </p:childTnLst>
                                </p:cTn>
                              </p:par>
                            </p:childTnLst>
                          </p:cTn>
                        </p:par>
                        <p:par>
                          <p:cTn id="27" fill="hold">
                            <p:stCondLst>
                              <p:cond delay="7000"/>
                            </p:stCondLst>
                            <p:childTnLst>
                              <p:par>
                                <p:cTn id="28" presetID="10"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childTnLst>
                          </p:cTn>
                        </p:par>
                        <p:par>
                          <p:cTn id="31" fill="hold">
                            <p:stCondLst>
                              <p:cond delay="7500"/>
                            </p:stCondLst>
                            <p:childTnLst>
                              <p:par>
                                <p:cTn id="32" presetID="42" presetClass="path" presetSubtype="0" accel="50000" decel="50000" fill="hold" nodeType="afterEffect">
                                  <p:stCondLst>
                                    <p:cond delay="0"/>
                                  </p:stCondLst>
                                  <p:childTnLst>
                                    <p:animMotion origin="layout" path="M -0.00503 -0.00208 L -0.06996 0.18287 " pathEditMode="relative" rAng="0" ptsTypes="AA">
                                      <p:cBhvr>
                                        <p:cTn id="33" dur="2000" fill="hold"/>
                                        <p:tgtEl>
                                          <p:spTgt spid="17"/>
                                        </p:tgtEl>
                                        <p:attrNameLst>
                                          <p:attrName>ppt_x</p:attrName>
                                          <p:attrName>ppt_y</p:attrName>
                                        </p:attrNameLst>
                                      </p:cBhvr>
                                      <p:rCtr x="-3247" y="9236"/>
                                    </p:animMotion>
                                  </p:childTnLst>
                                </p:cTn>
                              </p:par>
                              <p:par>
                                <p:cTn id="34" presetID="42" presetClass="path" presetSubtype="0" accel="50000" decel="50000" fill="hold" nodeType="withEffect">
                                  <p:stCondLst>
                                    <p:cond delay="0"/>
                                  </p:stCondLst>
                                  <p:childTnLst>
                                    <p:animMotion origin="layout" path="M -0.00069 0.00093 L -0.1566 0.29838 " pathEditMode="relative" rAng="0" ptsTypes="AA">
                                      <p:cBhvr>
                                        <p:cTn id="35" dur="2000" fill="hold"/>
                                        <p:tgtEl>
                                          <p:spTgt spid="18"/>
                                        </p:tgtEl>
                                        <p:attrNameLst>
                                          <p:attrName>ppt_x</p:attrName>
                                          <p:attrName>ppt_y</p:attrName>
                                        </p:attrNameLst>
                                      </p:cBhvr>
                                      <p:rCtr x="-7795" y="14861"/>
                                    </p:animMotion>
                                  </p:childTnLst>
                                </p:cTn>
                              </p:par>
                            </p:childTnLst>
                          </p:cTn>
                        </p:par>
                        <p:par>
                          <p:cTn id="36" fill="hold">
                            <p:stCondLst>
                              <p:cond delay="9500"/>
                            </p:stCondLst>
                            <p:childTnLst>
                              <p:par>
                                <p:cTn id="37" presetID="10"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p:stCondLst>
                              <p:cond delay="10000"/>
                            </p:stCondLst>
                            <p:childTnLst>
                              <p:par>
                                <p:cTn id="41" presetID="42" presetClass="path" presetSubtype="0" accel="50000" decel="50000" fill="hold" nodeType="afterEffect">
                                  <p:stCondLst>
                                    <p:cond delay="0"/>
                                  </p:stCondLst>
                                  <p:childTnLst>
                                    <p:animMotion origin="layout" path="M -0.00069 0 L -0.15694 0.29745 " pathEditMode="relative" rAng="0" ptsTypes="AA">
                                      <p:cBhvr>
                                        <p:cTn id="42" dur="2000" fill="hold"/>
                                        <p:tgtEl>
                                          <p:spTgt spid="19"/>
                                        </p:tgtEl>
                                        <p:attrNameLst>
                                          <p:attrName>ppt_x</p:attrName>
                                          <p:attrName>ppt_y</p:attrName>
                                        </p:attrNameLst>
                                      </p:cBhvr>
                                      <p:rCtr x="-7813" y="14861"/>
                                    </p:animMotion>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34" grpId="0"/>
      <p:bldP spid="3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FD5532-389C-48EC-B041-A1158C02C669}"/>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1:4</a:t>
            </a:r>
          </a:p>
        </p:txBody>
      </p:sp>
      <p:pic>
        <p:nvPicPr>
          <p:cNvPr id="4" name="Picture 3">
            <a:extLst>
              <a:ext uri="{FF2B5EF4-FFF2-40B4-BE49-F238E27FC236}">
                <a16:creationId xmlns:a16="http://schemas.microsoft.com/office/drawing/2014/main" id="{F6C6957F-DFDA-41C0-8B66-C068F6837F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16" y="1340768"/>
            <a:ext cx="9202631" cy="1492622"/>
          </a:xfrm>
          <a:prstGeom prst="rect">
            <a:avLst/>
          </a:prstGeom>
        </p:spPr>
      </p:pic>
      <p:sp>
        <p:nvSpPr>
          <p:cNvPr id="8" name="TextBox 2">
            <a:extLst>
              <a:ext uri="{FF2B5EF4-FFF2-40B4-BE49-F238E27FC236}">
                <a16:creationId xmlns:a16="http://schemas.microsoft.com/office/drawing/2014/main" id="{7D9F3D60-5041-4FA6-A20E-5D890E14B9F8}"/>
              </a:ext>
            </a:extLst>
          </p:cNvPr>
          <p:cNvSpPr txBox="1">
            <a:spLocks noChangeArrowheads="1"/>
          </p:cNvSpPr>
          <p:nvPr/>
        </p:nvSpPr>
        <p:spPr bwMode="auto">
          <a:xfrm>
            <a:off x="1782162" y="4581128"/>
            <a:ext cx="33659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1pPr>
            <a:lvl2pPr marL="742950" indent="-28575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3pPr>
            <a:lvl4pPr marL="16002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4pPr>
            <a:lvl5pPr marL="2057400" indent="-228600">
              <a:spcBef>
                <a:spcPct val="20000"/>
              </a:spcBef>
              <a:buClr>
                <a:srgbClr val="00628C"/>
              </a:buClr>
              <a:buFont typeface="Arial" panose="020B0604020202020204" pitchFamily="34" charset="0"/>
              <a:buChar char="●"/>
              <a:defRPr sz="28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00628C"/>
              </a:buClr>
              <a:buFont typeface="Arial" panose="020B0604020202020204" pitchFamily="34" charset="0"/>
              <a:buChar char="●"/>
              <a:defRPr sz="2800">
                <a:solidFill>
                  <a:schemeClr val="tx1"/>
                </a:solidFill>
                <a:latin typeface="Arial" panose="020B0604020202020204" pitchFamily="34" charset="0"/>
              </a:defRPr>
            </a:lvl9pPr>
          </a:lstStyle>
          <a:p>
            <a:pPr algn="ctr" eaLnBrk="1" hangingPunct="1">
              <a:buClr>
                <a:srgbClr val="82CBDD"/>
              </a:buClr>
              <a:buFont typeface="Arial" panose="020B0604020202020204" pitchFamily="34" charset="0"/>
              <a:buNone/>
            </a:pPr>
            <a:r>
              <a:rPr lang="en-GB" altLang="en-US" sz="3600" dirty="0">
                <a:latin typeface="Myriad Pro" panose="020B0503030403020204" pitchFamily="34" charset="0"/>
                <a:ea typeface="Myriad Pro Semibold"/>
                <a:cs typeface="Myriad Pro Semibold"/>
              </a:rPr>
              <a:t>15       2 =</a:t>
            </a:r>
          </a:p>
        </p:txBody>
      </p:sp>
      <p:pic>
        <p:nvPicPr>
          <p:cNvPr id="22" name="Picture 21">
            <a:extLst>
              <a:ext uri="{FF2B5EF4-FFF2-40B4-BE49-F238E27FC236}">
                <a16:creationId xmlns:a16="http://schemas.microsoft.com/office/drawing/2014/main" id="{0C5B73C7-A0F4-471C-8B8A-2640333E0105}"/>
              </a:ext>
            </a:extLst>
          </p:cNvPr>
          <p:cNvPicPr>
            <a:picLocks noChangeAspect="1"/>
          </p:cNvPicPr>
          <p:nvPr/>
        </p:nvPicPr>
        <p:blipFill>
          <a:blip r:embed="rId4"/>
          <a:stretch>
            <a:fillRect/>
          </a:stretch>
        </p:blipFill>
        <p:spPr>
          <a:xfrm>
            <a:off x="2987824" y="4703583"/>
            <a:ext cx="631942" cy="401419"/>
          </a:xfrm>
          <a:prstGeom prst="rect">
            <a:avLst/>
          </a:prstGeom>
        </p:spPr>
      </p:pic>
    </p:spTree>
    <p:extLst>
      <p:ext uri="{BB962C8B-B14F-4D97-AF65-F5344CB8AC3E}">
        <p14:creationId xmlns:p14="http://schemas.microsoft.com/office/powerpoint/2010/main" val="5566947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7589D08-74E5-42F8-BB26-51406BADCA46}"/>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09.02.21</a:t>
            </a:r>
            <a:endPar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endParaRPr>
          </a:p>
        </p:txBody>
      </p:sp>
      <p:sp>
        <p:nvSpPr>
          <p:cNvPr id="3" name="Rectangle 2">
            <a:extLst>
              <a:ext uri="{FF2B5EF4-FFF2-40B4-BE49-F238E27FC236}">
                <a16:creationId xmlns:a16="http://schemas.microsoft.com/office/drawing/2014/main" id="{98A38407-71B1-4204-9B79-E18C936585FC}"/>
              </a:ext>
            </a:extLst>
          </p:cNvPr>
          <p:cNvSpPr/>
          <p:nvPr/>
        </p:nvSpPr>
        <p:spPr>
          <a:xfrm>
            <a:off x="892885" y="908720"/>
            <a:ext cx="7358233" cy="461665"/>
          </a:xfrm>
          <a:prstGeom prst="rect">
            <a:avLst/>
          </a:prstGeom>
        </p:spPr>
        <p:txBody>
          <a:bodyPr wrap="none">
            <a:spAutoFit/>
          </a:bodyPr>
          <a:lstStyle/>
          <a:p>
            <a:pPr algn="ctr"/>
            <a:r>
              <a:rPr lang="en-GB" sz="2400" dirty="0">
                <a:latin typeface="Myriad Pro" panose="020B0503030403020204" pitchFamily="34" charset="0"/>
              </a:rPr>
              <a:t>Task 1: Complete the drawing to match the equation.</a:t>
            </a:r>
          </a:p>
        </p:txBody>
      </p:sp>
      <p:pic>
        <p:nvPicPr>
          <p:cNvPr id="8" name="Picture 7">
            <a:extLst>
              <a:ext uri="{FF2B5EF4-FFF2-40B4-BE49-F238E27FC236}">
                <a16:creationId xmlns:a16="http://schemas.microsoft.com/office/drawing/2014/main" id="{47D7E55E-3691-4EBC-A36B-9E9F809138D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38991" y="3098577"/>
            <a:ext cx="3578801" cy="1108556"/>
          </a:xfrm>
          <a:prstGeom prst="rect">
            <a:avLst/>
          </a:prstGeom>
        </p:spPr>
      </p:pic>
      <p:sp>
        <p:nvSpPr>
          <p:cNvPr id="12" name="Rectangle 11">
            <a:extLst>
              <a:ext uri="{FF2B5EF4-FFF2-40B4-BE49-F238E27FC236}">
                <a16:creationId xmlns:a16="http://schemas.microsoft.com/office/drawing/2014/main" id="{04438F16-885A-4FEF-8B71-D7C67D462BDF}"/>
              </a:ext>
            </a:extLst>
          </p:cNvPr>
          <p:cNvSpPr/>
          <p:nvPr/>
        </p:nvSpPr>
        <p:spPr>
          <a:xfrm>
            <a:off x="4283968" y="1988840"/>
            <a:ext cx="898003" cy="461665"/>
          </a:xfrm>
          <a:prstGeom prst="rect">
            <a:avLst/>
          </a:prstGeom>
        </p:spPr>
        <p:txBody>
          <a:bodyPr wrap="none">
            <a:spAutoFit/>
          </a:bodyPr>
          <a:lstStyle/>
          <a:p>
            <a:r>
              <a:rPr lang="en-GB" sz="2400" dirty="0">
                <a:latin typeface="Myriad Pro" panose="020B0503030403020204" pitchFamily="34" charset="0"/>
              </a:rPr>
              <a:t>2 =6 </a:t>
            </a:r>
            <a:endParaRPr lang="en-GB" sz="2400" dirty="0"/>
          </a:p>
        </p:txBody>
      </p:sp>
      <p:pic>
        <p:nvPicPr>
          <p:cNvPr id="13" name="Picture 12">
            <a:extLst>
              <a:ext uri="{FF2B5EF4-FFF2-40B4-BE49-F238E27FC236}">
                <a16:creationId xmlns:a16="http://schemas.microsoft.com/office/drawing/2014/main" id="{A8F73AEB-504E-4A97-A2FF-1DAA10B18E3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7916356" y="3098577"/>
            <a:ext cx="582988" cy="1108556"/>
          </a:xfrm>
          <a:prstGeom prst="rect">
            <a:avLst/>
          </a:prstGeom>
        </p:spPr>
      </p:pic>
      <p:pic>
        <p:nvPicPr>
          <p:cNvPr id="14" name="Picture 13">
            <a:extLst>
              <a:ext uri="{FF2B5EF4-FFF2-40B4-BE49-F238E27FC236}">
                <a16:creationId xmlns:a16="http://schemas.microsoft.com/office/drawing/2014/main" id="{75F34C1C-F0B2-4D29-9245-4D4C59C15A5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6701406" y="3098577"/>
            <a:ext cx="1153890" cy="1108556"/>
          </a:xfrm>
          <a:prstGeom prst="rect">
            <a:avLst/>
          </a:prstGeom>
        </p:spPr>
      </p:pic>
      <p:pic>
        <p:nvPicPr>
          <p:cNvPr id="15" name="Picture 14">
            <a:extLst>
              <a:ext uri="{FF2B5EF4-FFF2-40B4-BE49-F238E27FC236}">
                <a16:creationId xmlns:a16="http://schemas.microsoft.com/office/drawing/2014/main" id="{F3565A9D-42AE-4FFF-A7DD-B702759BD1C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5486456" y="3098577"/>
            <a:ext cx="1153890" cy="1108556"/>
          </a:xfrm>
          <a:prstGeom prst="rect">
            <a:avLst/>
          </a:prstGeom>
        </p:spPr>
      </p:pic>
      <p:pic>
        <p:nvPicPr>
          <p:cNvPr id="16" name="Picture 15">
            <a:extLst>
              <a:ext uri="{FF2B5EF4-FFF2-40B4-BE49-F238E27FC236}">
                <a16:creationId xmlns:a16="http://schemas.microsoft.com/office/drawing/2014/main" id="{309F681F-660D-40D1-A5F3-76BF11FB043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4271506" y="3098577"/>
            <a:ext cx="1153890" cy="1108556"/>
          </a:xfrm>
          <a:prstGeom prst="rect">
            <a:avLst/>
          </a:prstGeom>
        </p:spPr>
      </p:pic>
      <p:sp>
        <p:nvSpPr>
          <p:cNvPr id="17" name="Rectangle 16">
            <a:extLst>
              <a:ext uri="{FF2B5EF4-FFF2-40B4-BE49-F238E27FC236}">
                <a16:creationId xmlns:a16="http://schemas.microsoft.com/office/drawing/2014/main" id="{324C35CC-294A-41BB-B333-22EED59F7253}"/>
              </a:ext>
            </a:extLst>
          </p:cNvPr>
          <p:cNvSpPr/>
          <p:nvPr/>
        </p:nvSpPr>
        <p:spPr>
          <a:xfrm>
            <a:off x="4947165" y="1988840"/>
            <a:ext cx="590226" cy="461665"/>
          </a:xfrm>
          <a:prstGeom prst="rect">
            <a:avLst/>
          </a:prstGeom>
        </p:spPr>
        <p:txBody>
          <a:bodyPr wrap="none">
            <a:spAutoFit/>
          </a:bodyPr>
          <a:lstStyle/>
          <a:p>
            <a:r>
              <a:rPr lang="en-GB" sz="2400" dirty="0">
                <a:latin typeface="Myriad Pro" panose="020B0503030403020204" pitchFamily="34" charset="0"/>
              </a:rPr>
              <a:t>+ 1</a:t>
            </a:r>
            <a:endParaRPr lang="en-GB" sz="2400" dirty="0"/>
          </a:p>
        </p:txBody>
      </p:sp>
      <p:sp>
        <p:nvSpPr>
          <p:cNvPr id="18" name="Rectangle 17">
            <a:extLst>
              <a:ext uri="{FF2B5EF4-FFF2-40B4-BE49-F238E27FC236}">
                <a16:creationId xmlns:a16="http://schemas.microsoft.com/office/drawing/2014/main" id="{74302941-0769-4074-A990-672EB0AE6FDB}"/>
              </a:ext>
            </a:extLst>
          </p:cNvPr>
          <p:cNvSpPr/>
          <p:nvPr/>
        </p:nvSpPr>
        <p:spPr>
          <a:xfrm>
            <a:off x="3589196" y="1988840"/>
            <a:ext cx="603050" cy="461665"/>
          </a:xfrm>
          <a:prstGeom prst="rect">
            <a:avLst/>
          </a:prstGeom>
        </p:spPr>
        <p:txBody>
          <a:bodyPr wrap="none">
            <a:spAutoFit/>
          </a:bodyPr>
          <a:lstStyle/>
          <a:p>
            <a:r>
              <a:rPr lang="en-GB" sz="2400" dirty="0">
                <a:latin typeface="Myriad Pro" panose="020B0503030403020204" pitchFamily="34" charset="0"/>
              </a:rPr>
              <a:t>13 </a:t>
            </a:r>
            <a:endParaRPr lang="en-GB" sz="2400" dirty="0"/>
          </a:p>
        </p:txBody>
      </p:sp>
      <p:pic>
        <p:nvPicPr>
          <p:cNvPr id="5" name="Picture 4">
            <a:extLst>
              <a:ext uri="{FF2B5EF4-FFF2-40B4-BE49-F238E27FC236}">
                <a16:creationId xmlns:a16="http://schemas.microsoft.com/office/drawing/2014/main" id="{582F0537-3E35-451F-A895-E10631B71381}"/>
              </a:ext>
            </a:extLst>
          </p:cNvPr>
          <p:cNvPicPr>
            <a:picLocks noChangeAspect="1"/>
          </p:cNvPicPr>
          <p:nvPr/>
        </p:nvPicPr>
        <p:blipFill>
          <a:blip r:embed="rId6"/>
          <a:stretch>
            <a:fillRect/>
          </a:stretch>
        </p:blipFill>
        <p:spPr>
          <a:xfrm>
            <a:off x="4024988" y="1986809"/>
            <a:ext cx="334516" cy="401419"/>
          </a:xfrm>
          <a:prstGeom prst="rect">
            <a:avLst/>
          </a:prstGeom>
        </p:spPr>
      </p:pic>
    </p:spTree>
    <p:extLst>
      <p:ext uri="{BB962C8B-B14F-4D97-AF65-F5344CB8AC3E}">
        <p14:creationId xmlns:p14="http://schemas.microsoft.com/office/powerpoint/2010/main" val="3881713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3" presetClass="emph" presetSubtype="2" autoRev="1" fill="hold" grpId="0" nodeType="afterEffect">
                                  <p:stCondLst>
                                    <p:cond delay="0"/>
                                  </p:stCondLst>
                                  <p:childTnLst>
                                    <p:animClr clrSpc="rgb" dir="cw">
                                      <p:cBhvr override="childStyle">
                                        <p:cTn id="18" dur="2000" fill="hold"/>
                                        <p:tgtEl>
                                          <p:spTgt spid="12"/>
                                        </p:tgtEl>
                                        <p:attrNameLst>
                                          <p:attrName>style.color</p:attrName>
                                        </p:attrNameLst>
                                      </p:cBhvr>
                                      <p:to>
                                        <a:srgbClr val="FF0000"/>
                                      </p:to>
                                    </p:animClr>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500"/>
                            </p:stCondLst>
                            <p:childTnLst>
                              <p:par>
                                <p:cTn id="25" presetID="3" presetClass="emph" presetSubtype="2" autoRev="1" fill="hold" grpId="0" nodeType="afterEffect">
                                  <p:stCondLst>
                                    <p:cond delay="0"/>
                                  </p:stCondLst>
                                  <p:childTnLst>
                                    <p:animClr clrSpc="rgb" dir="cw">
                                      <p:cBhvr override="childStyle">
                                        <p:cTn id="26" dur="2000" fill="hold"/>
                                        <p:tgtEl>
                                          <p:spTgt spid="17"/>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644062D-54FA-4A76-A639-49D9EFF8D0CD}"/>
              </a:ext>
            </a:extLst>
          </p:cNvPr>
          <p:cNvSpPr>
            <a:spLocks noGrp="1"/>
          </p:cNvSpPr>
          <p:nvPr>
            <p:ph type="body" sz="quarter" idx="11"/>
          </p:nvPr>
        </p:nvSpPr>
        <p:spPr/>
        <p:txBody>
          <a:bodyPr/>
          <a:lstStyle/>
          <a:p>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09.02.21</a:t>
            </a:r>
          </a:p>
        </p:txBody>
      </p:sp>
      <p:graphicFrame>
        <p:nvGraphicFramePr>
          <p:cNvPr id="3" name="Table 2">
            <a:extLst>
              <a:ext uri="{FF2B5EF4-FFF2-40B4-BE49-F238E27FC236}">
                <a16:creationId xmlns:a16="http://schemas.microsoft.com/office/drawing/2014/main" id="{E628827B-98DA-4C6D-9FD4-D1C7C42FBCA6}"/>
              </a:ext>
            </a:extLst>
          </p:cNvPr>
          <p:cNvGraphicFramePr>
            <a:graphicFrameLocks noGrp="1"/>
          </p:cNvGraphicFramePr>
          <p:nvPr>
            <p:extLst>
              <p:ext uri="{D42A27DB-BD31-4B8C-83A1-F6EECF244321}">
                <p14:modId xmlns:p14="http://schemas.microsoft.com/office/powerpoint/2010/main" val="3110780758"/>
              </p:ext>
            </p:extLst>
          </p:nvPr>
        </p:nvGraphicFramePr>
        <p:xfrm>
          <a:off x="420194" y="2516183"/>
          <a:ext cx="6984776" cy="2301766"/>
        </p:xfrm>
        <a:graphic>
          <a:graphicData uri="http://schemas.openxmlformats.org/drawingml/2006/table">
            <a:tbl>
              <a:tblPr firstRow="1" firstCol="1" bandRow="1">
                <a:tableStyleId>{5C22544A-7EE6-4342-B048-85BDC9FD1C3A}</a:tableStyleId>
              </a:tblPr>
              <a:tblGrid>
                <a:gridCol w="3491712">
                  <a:extLst>
                    <a:ext uri="{9D8B030D-6E8A-4147-A177-3AD203B41FA5}">
                      <a16:colId xmlns:a16="http://schemas.microsoft.com/office/drawing/2014/main" val="551883135"/>
                    </a:ext>
                  </a:extLst>
                </a:gridCol>
                <a:gridCol w="3493064">
                  <a:extLst>
                    <a:ext uri="{9D8B030D-6E8A-4147-A177-3AD203B41FA5}">
                      <a16:colId xmlns:a16="http://schemas.microsoft.com/office/drawing/2014/main" val="4169451509"/>
                    </a:ext>
                  </a:extLst>
                </a:gridCol>
              </a:tblGrid>
              <a:tr h="425634">
                <a:tc>
                  <a:txBody>
                    <a:bodyPr/>
                    <a:lstStyle/>
                    <a:p>
                      <a:pPr algn="ctr">
                        <a:lnSpc>
                          <a:spcPct val="107000"/>
                        </a:lnSpc>
                        <a:spcAft>
                          <a:spcPts val="0"/>
                        </a:spcAft>
                      </a:pPr>
                      <a:r>
                        <a:rPr lang="en-GB" sz="2400" b="1" u="none" dirty="0">
                          <a:solidFill>
                            <a:schemeClr val="tx1"/>
                          </a:solidFill>
                          <a:effectLst/>
                          <a:latin typeface="Myriad Pro" panose="020B0503030403020204" pitchFamily="34" charset="0"/>
                        </a:rPr>
                        <a:t>Can be divided by 2</a:t>
                      </a:r>
                      <a:endParaRPr lang="en-GB" sz="2400" b="1" u="none"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400" b="1" u="none" dirty="0">
                          <a:solidFill>
                            <a:schemeClr val="tx1"/>
                          </a:solidFill>
                          <a:effectLst/>
                          <a:latin typeface="Myriad Pro" panose="020B0503030403020204" pitchFamily="34" charset="0"/>
                        </a:rPr>
                        <a:t>Can’t be divided by 2</a:t>
                      </a:r>
                      <a:endParaRPr lang="en-GB" sz="2400" b="1" u="none"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45398341"/>
                  </a:ext>
                </a:extLst>
              </a:tr>
              <a:tr h="1876132">
                <a:tc>
                  <a:txBody>
                    <a:bodyPr/>
                    <a:lstStyle/>
                    <a:p>
                      <a:pPr>
                        <a:lnSpc>
                          <a:spcPct val="107000"/>
                        </a:lnSpc>
                        <a:spcAft>
                          <a:spcPts val="0"/>
                        </a:spcAft>
                      </a:pPr>
                      <a:r>
                        <a:rPr lang="en-GB" sz="2400" b="0" dirty="0">
                          <a:solidFill>
                            <a:schemeClr val="tx1"/>
                          </a:solidFill>
                          <a:effectLst/>
                          <a:latin typeface="Myriad Pro" panose="020B0503030403020204" pitchFamily="34" charset="0"/>
                        </a:rPr>
                        <a:t> </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107000"/>
                        </a:lnSpc>
                        <a:spcAft>
                          <a:spcPts val="0"/>
                        </a:spcAft>
                      </a:pPr>
                      <a:r>
                        <a:rPr lang="en-GB" sz="2400" b="0" dirty="0">
                          <a:solidFill>
                            <a:schemeClr val="tx1"/>
                          </a:solidFill>
                          <a:effectLst/>
                          <a:latin typeface="Myriad Pro" panose="020B0503030403020204" pitchFamily="34" charset="0"/>
                        </a:rPr>
                        <a:t> </a:t>
                      </a:r>
                      <a:endParaRPr lang="en-GB" sz="2400" b="0" dirty="0">
                        <a:solidFill>
                          <a:schemeClr val="tx1"/>
                        </a:solidFill>
                        <a:effectLst/>
                        <a:latin typeface="Myriad Pro" panose="020B050303040302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6214911"/>
                  </a:ext>
                </a:extLst>
              </a:tr>
            </a:tbl>
          </a:graphicData>
        </a:graphic>
      </p:graphicFrame>
      <p:grpSp>
        <p:nvGrpSpPr>
          <p:cNvPr id="16" name="Group 15">
            <a:extLst>
              <a:ext uri="{FF2B5EF4-FFF2-40B4-BE49-F238E27FC236}">
                <a16:creationId xmlns:a16="http://schemas.microsoft.com/office/drawing/2014/main" id="{A3255B32-40CE-4136-9824-A678C3A2A3D9}"/>
              </a:ext>
            </a:extLst>
          </p:cNvPr>
          <p:cNvGrpSpPr/>
          <p:nvPr/>
        </p:nvGrpSpPr>
        <p:grpSpPr>
          <a:xfrm>
            <a:off x="576816" y="1844824"/>
            <a:ext cx="6974855" cy="500437"/>
            <a:chOff x="909513" y="1452729"/>
            <a:chExt cx="6974855" cy="500437"/>
          </a:xfrm>
        </p:grpSpPr>
        <p:sp>
          <p:nvSpPr>
            <p:cNvPr id="4" name="TextBox 3">
              <a:extLst>
                <a:ext uri="{FF2B5EF4-FFF2-40B4-BE49-F238E27FC236}">
                  <a16:creationId xmlns:a16="http://schemas.microsoft.com/office/drawing/2014/main" id="{481BBF9F-7265-4B0F-A2DC-D8D49CACD7C6}"/>
                </a:ext>
              </a:extLst>
            </p:cNvPr>
            <p:cNvSpPr txBox="1"/>
            <p:nvPr/>
          </p:nvSpPr>
          <p:spPr bwMode="auto">
            <a:xfrm>
              <a:off x="909513" y="1491501"/>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4</a:t>
              </a:r>
            </a:p>
          </p:txBody>
        </p:sp>
        <p:grpSp>
          <p:nvGrpSpPr>
            <p:cNvPr id="15" name="Group 14">
              <a:extLst>
                <a:ext uri="{FF2B5EF4-FFF2-40B4-BE49-F238E27FC236}">
                  <a16:creationId xmlns:a16="http://schemas.microsoft.com/office/drawing/2014/main" id="{78BD1D4B-E8B3-4046-863C-42609A7D2464}"/>
                </a:ext>
              </a:extLst>
            </p:cNvPr>
            <p:cNvGrpSpPr/>
            <p:nvPr/>
          </p:nvGrpSpPr>
          <p:grpSpPr>
            <a:xfrm>
              <a:off x="1445535" y="1452729"/>
              <a:ext cx="6438833" cy="500437"/>
              <a:chOff x="1445535" y="1452729"/>
              <a:chExt cx="6527780" cy="461665"/>
            </a:xfrm>
          </p:grpSpPr>
          <p:sp>
            <p:nvSpPr>
              <p:cNvPr id="5" name="TextBox 4">
                <a:extLst>
                  <a:ext uri="{FF2B5EF4-FFF2-40B4-BE49-F238E27FC236}">
                    <a16:creationId xmlns:a16="http://schemas.microsoft.com/office/drawing/2014/main" id="{0F360F20-04AE-4B0E-ADB1-6BF166F80A0E}"/>
                  </a:ext>
                </a:extLst>
              </p:cNvPr>
              <p:cNvSpPr txBox="1"/>
              <p:nvPr/>
            </p:nvSpPr>
            <p:spPr bwMode="auto">
              <a:xfrm>
                <a:off x="1445535" y="1452729"/>
                <a:ext cx="518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62</a:t>
                </a:r>
              </a:p>
            </p:txBody>
          </p:sp>
          <p:sp>
            <p:nvSpPr>
              <p:cNvPr id="6" name="TextBox 5">
                <a:extLst>
                  <a:ext uri="{FF2B5EF4-FFF2-40B4-BE49-F238E27FC236}">
                    <a16:creationId xmlns:a16="http://schemas.microsoft.com/office/drawing/2014/main" id="{31341658-017E-416E-AA89-9C3606D0F104}"/>
                  </a:ext>
                </a:extLst>
              </p:cNvPr>
              <p:cNvSpPr txBox="1"/>
              <p:nvPr/>
            </p:nvSpPr>
            <p:spPr bwMode="auto">
              <a:xfrm>
                <a:off x="2148269" y="145272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2</a:t>
                </a:r>
              </a:p>
            </p:txBody>
          </p:sp>
          <p:sp>
            <p:nvSpPr>
              <p:cNvPr id="7" name="TextBox 6">
                <a:extLst>
                  <a:ext uri="{FF2B5EF4-FFF2-40B4-BE49-F238E27FC236}">
                    <a16:creationId xmlns:a16="http://schemas.microsoft.com/office/drawing/2014/main" id="{F5E555EB-3A5D-4F80-BCA3-F12C3BA2E36E}"/>
                  </a:ext>
                </a:extLst>
              </p:cNvPr>
              <p:cNvSpPr txBox="1"/>
              <p:nvPr/>
            </p:nvSpPr>
            <p:spPr bwMode="auto">
              <a:xfrm>
                <a:off x="2684290" y="145272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7</a:t>
                </a:r>
              </a:p>
            </p:txBody>
          </p:sp>
          <p:sp>
            <p:nvSpPr>
              <p:cNvPr id="8" name="TextBox 7">
                <a:extLst>
                  <a:ext uri="{FF2B5EF4-FFF2-40B4-BE49-F238E27FC236}">
                    <a16:creationId xmlns:a16="http://schemas.microsoft.com/office/drawing/2014/main" id="{DCE0426D-E925-446F-B744-0A84C8526793}"/>
                  </a:ext>
                </a:extLst>
              </p:cNvPr>
              <p:cNvSpPr txBox="1"/>
              <p:nvPr/>
            </p:nvSpPr>
            <p:spPr bwMode="auto">
              <a:xfrm>
                <a:off x="7455224" y="1452729"/>
                <a:ext cx="518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43</a:t>
                </a:r>
              </a:p>
            </p:txBody>
          </p:sp>
          <p:sp>
            <p:nvSpPr>
              <p:cNvPr id="9" name="TextBox 8">
                <a:extLst>
                  <a:ext uri="{FF2B5EF4-FFF2-40B4-BE49-F238E27FC236}">
                    <a16:creationId xmlns:a16="http://schemas.microsoft.com/office/drawing/2014/main" id="{7EF39D57-CFFE-4A5A-94F0-56F708088A9E}"/>
                  </a:ext>
                </a:extLst>
              </p:cNvPr>
              <p:cNvSpPr txBox="1"/>
              <p:nvPr/>
            </p:nvSpPr>
            <p:spPr bwMode="auto">
              <a:xfrm>
                <a:off x="5347021" y="1452729"/>
                <a:ext cx="518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34</a:t>
                </a:r>
              </a:p>
            </p:txBody>
          </p:sp>
          <p:sp>
            <p:nvSpPr>
              <p:cNvPr id="10" name="TextBox 9">
                <a:extLst>
                  <a:ext uri="{FF2B5EF4-FFF2-40B4-BE49-F238E27FC236}">
                    <a16:creationId xmlns:a16="http://schemas.microsoft.com/office/drawing/2014/main" id="{A1874453-6A5E-40AA-B7AA-E8489BA95E77}"/>
                  </a:ext>
                </a:extLst>
              </p:cNvPr>
              <p:cNvSpPr txBox="1"/>
              <p:nvPr/>
            </p:nvSpPr>
            <p:spPr bwMode="auto">
              <a:xfrm>
                <a:off x="6049755" y="1452729"/>
                <a:ext cx="518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48</a:t>
                </a:r>
              </a:p>
            </p:txBody>
          </p:sp>
          <p:sp>
            <p:nvSpPr>
              <p:cNvPr id="11" name="TextBox 10">
                <a:extLst>
                  <a:ext uri="{FF2B5EF4-FFF2-40B4-BE49-F238E27FC236}">
                    <a16:creationId xmlns:a16="http://schemas.microsoft.com/office/drawing/2014/main" id="{8C39A1CA-58B9-4352-ACC8-D12CB4BAEB8A}"/>
                  </a:ext>
                </a:extLst>
              </p:cNvPr>
              <p:cNvSpPr txBox="1"/>
              <p:nvPr/>
            </p:nvSpPr>
            <p:spPr bwMode="auto">
              <a:xfrm>
                <a:off x="4644287" y="1452729"/>
                <a:ext cx="518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31</a:t>
                </a:r>
              </a:p>
            </p:txBody>
          </p:sp>
          <p:sp>
            <p:nvSpPr>
              <p:cNvPr id="12" name="TextBox 11">
                <a:extLst>
                  <a:ext uri="{FF2B5EF4-FFF2-40B4-BE49-F238E27FC236}">
                    <a16:creationId xmlns:a16="http://schemas.microsoft.com/office/drawing/2014/main" id="{8612E2A8-81AB-435C-B34A-9D5702E5A0B6}"/>
                  </a:ext>
                </a:extLst>
              </p:cNvPr>
              <p:cNvSpPr txBox="1"/>
              <p:nvPr/>
            </p:nvSpPr>
            <p:spPr bwMode="auto">
              <a:xfrm>
                <a:off x="6752489" y="1452729"/>
                <a:ext cx="5180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99</a:t>
                </a:r>
              </a:p>
            </p:txBody>
          </p:sp>
          <p:sp>
            <p:nvSpPr>
              <p:cNvPr id="13" name="TextBox 12">
                <a:extLst>
                  <a:ext uri="{FF2B5EF4-FFF2-40B4-BE49-F238E27FC236}">
                    <a16:creationId xmlns:a16="http://schemas.microsoft.com/office/drawing/2014/main" id="{2A4E2863-AA2E-48FA-8D73-D1AC6A39FEA0}"/>
                  </a:ext>
                </a:extLst>
              </p:cNvPr>
              <p:cNvSpPr txBox="1"/>
              <p:nvPr/>
            </p:nvSpPr>
            <p:spPr bwMode="auto">
              <a:xfrm>
                <a:off x="4108266" y="1452729"/>
                <a:ext cx="3513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5</a:t>
                </a:r>
              </a:p>
            </p:txBody>
          </p:sp>
          <p:sp>
            <p:nvSpPr>
              <p:cNvPr id="14" name="TextBox 13">
                <a:extLst>
                  <a:ext uri="{FF2B5EF4-FFF2-40B4-BE49-F238E27FC236}">
                    <a16:creationId xmlns:a16="http://schemas.microsoft.com/office/drawing/2014/main" id="{44B52C4B-10F8-4EAC-8591-D1078C0C5E71}"/>
                  </a:ext>
                </a:extLst>
              </p:cNvPr>
              <p:cNvSpPr txBox="1"/>
              <p:nvPr/>
            </p:nvSpPr>
            <p:spPr bwMode="auto">
              <a:xfrm>
                <a:off x="3220311" y="1452729"/>
                <a:ext cx="7033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none" lIns="91440" tIns="45720" rIns="91440" bIns="45720" numCol="1" rtlCol="0" anchor="t" anchorCtr="0" compatLnSpc="1">
                <a:prstTxWarp prst="textNoShape">
                  <a:avLst/>
                </a:prstTxWarp>
                <a:spAutoFit/>
              </a:bodyPr>
              <a:lstStyle/>
              <a:p>
                <a:pPr marL="457200" indent="-457200" algn="ctr">
                  <a:buClr>
                    <a:srgbClr val="82CBDD"/>
                  </a:buClr>
                </a:pPr>
                <a:r>
                  <a:rPr lang="en-GB" sz="2400" dirty="0">
                    <a:latin typeface="Myriad Pro Semibold" charset="0"/>
                    <a:ea typeface="Myriad Pro Semibold" charset="0"/>
                    <a:cs typeface="Myriad Pro Semibold" charset="0"/>
                  </a:rPr>
                  <a:t>100</a:t>
                </a:r>
              </a:p>
            </p:txBody>
          </p:sp>
        </p:grpSp>
      </p:grpSp>
      <p:sp>
        <p:nvSpPr>
          <p:cNvPr id="18" name="TextBox 17">
            <a:extLst>
              <a:ext uri="{FF2B5EF4-FFF2-40B4-BE49-F238E27FC236}">
                <a16:creationId xmlns:a16="http://schemas.microsoft.com/office/drawing/2014/main" id="{A79358F6-EC91-469C-AD6B-CDF48C957163}"/>
              </a:ext>
            </a:extLst>
          </p:cNvPr>
          <p:cNvSpPr txBox="1"/>
          <p:nvPr/>
        </p:nvSpPr>
        <p:spPr bwMode="auto">
          <a:xfrm>
            <a:off x="179512" y="719795"/>
            <a:ext cx="878497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a:spAutoFit/>
          </a:bodyPr>
          <a:lstStyle/>
          <a:p>
            <a:pPr marL="457200" indent="-457200">
              <a:buClr>
                <a:srgbClr val="82CBDD"/>
              </a:buClr>
            </a:pPr>
            <a:r>
              <a:rPr lang="en-GB" dirty="0">
                <a:latin typeface="Letter-join Plus 40" panose="02000505000000020003" pitchFamily="50" charset="0"/>
                <a:ea typeface="Myriad Pro Semibold" charset="0"/>
                <a:cs typeface="Myriad Pro Semibold" charset="0"/>
              </a:rPr>
              <a:t>T</a:t>
            </a:r>
            <a:r>
              <a:rPr lang="en-GB" sz="2800" dirty="0">
                <a:latin typeface="Letter-join Plus 40" panose="02000505000000020003" pitchFamily="50" charset="0"/>
                <a:ea typeface="Myriad Pro Semibold" charset="0"/>
                <a:cs typeface="Myriad Pro Semibold" charset="0"/>
              </a:rPr>
              <a:t>ask 1: Sort the numbers into the correct groups. </a:t>
            </a:r>
          </a:p>
          <a:p>
            <a:pPr marL="457200" indent="-457200">
              <a:buClr>
                <a:srgbClr val="82CBDD"/>
              </a:buClr>
            </a:pPr>
            <a:r>
              <a:rPr lang="en-GB" dirty="0">
                <a:latin typeface="Letter-join Plus 40" panose="02000505000000020003" pitchFamily="50" charset="0"/>
                <a:ea typeface="Myriad Pro Semibold" charset="0"/>
                <a:cs typeface="Myriad Pro Semibold" charset="0"/>
              </a:rPr>
              <a:t>Draw/make some groups of 2s to show your workings</a:t>
            </a:r>
            <a:r>
              <a:rPr lang="en-GB" dirty="0">
                <a:latin typeface="Myriad Pro Semibold" charset="0"/>
                <a:ea typeface="Myriad Pro Semibold" charset="0"/>
                <a:cs typeface="Myriad Pro Semibold" charset="0"/>
              </a:rPr>
              <a:t>.</a:t>
            </a:r>
            <a:endParaRPr lang="en-GB" sz="2800" dirty="0">
              <a:latin typeface="Myriad Pro Semibold" charset="0"/>
              <a:ea typeface="Myriad Pro Semibold" charset="0"/>
              <a:cs typeface="Myriad Pro Semibold" charset="0"/>
            </a:endParaRPr>
          </a:p>
        </p:txBody>
      </p:sp>
      <p:sp>
        <p:nvSpPr>
          <p:cNvPr id="20" name="TextBox 19">
            <a:extLst>
              <a:ext uri="{FF2B5EF4-FFF2-40B4-BE49-F238E27FC236}">
                <a16:creationId xmlns:a16="http://schemas.microsoft.com/office/drawing/2014/main" id="{FBEEF8C2-DDCA-4C54-91EB-614B04A83BA9}"/>
              </a:ext>
            </a:extLst>
          </p:cNvPr>
          <p:cNvSpPr txBox="1"/>
          <p:nvPr/>
        </p:nvSpPr>
        <p:spPr bwMode="auto">
          <a:xfrm>
            <a:off x="357084" y="5193894"/>
            <a:ext cx="759929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a:spAutoFit/>
          </a:bodyPr>
          <a:lstStyle/>
          <a:p>
            <a:r>
              <a:rPr lang="en-GB" dirty="0">
                <a:solidFill>
                  <a:srgbClr val="002060"/>
                </a:solidFill>
                <a:latin typeface="Letter-join Plus 40" panose="02000505000000020003" pitchFamily="50" charset="0"/>
                <a:ea typeface="Myriad Pro Semibold" charset="0"/>
                <a:cs typeface="Myriad Pro Semibold" charset="0"/>
              </a:rPr>
              <a:t>What did you notice? Which numbers would have a remainder? Why?</a:t>
            </a:r>
            <a:endParaRPr lang="en-GB" dirty="0">
              <a:solidFill>
                <a:srgbClr val="002060"/>
              </a:solidFill>
            </a:endParaRPr>
          </a:p>
        </p:txBody>
      </p:sp>
    </p:spTree>
    <p:extLst>
      <p:ext uri="{BB962C8B-B14F-4D97-AF65-F5344CB8AC3E}">
        <p14:creationId xmlns:p14="http://schemas.microsoft.com/office/powerpoint/2010/main" val="1776351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A0E1D36-D65D-4138-8A1F-9502F04C9943}"/>
              </a:ext>
            </a:extLst>
          </p:cNvPr>
          <p:cNvSpPr>
            <a:spLocks noGrp="1"/>
          </p:cNvSpPr>
          <p:nvPr>
            <p:ph type="body" sz="quarter" idx="11"/>
          </p:nvPr>
        </p:nvSpPr>
        <p:spPr/>
        <p:txBody>
          <a:bodyPr/>
          <a:lstStyle/>
          <a:p>
            <a:r>
              <a:rPr lang="en-GB" dirty="0"/>
              <a:t>Challenge                                                    09.02.21</a:t>
            </a:r>
          </a:p>
        </p:txBody>
      </p:sp>
      <p:pic>
        <p:nvPicPr>
          <p:cNvPr id="4" name="Picture 3">
            <a:extLst>
              <a:ext uri="{FF2B5EF4-FFF2-40B4-BE49-F238E27FC236}">
                <a16:creationId xmlns:a16="http://schemas.microsoft.com/office/drawing/2014/main" id="{0925836D-CDED-4705-B658-1C1D02FBCB86}"/>
              </a:ext>
            </a:extLst>
          </p:cNvPr>
          <p:cNvPicPr>
            <a:picLocks noChangeAspect="1"/>
          </p:cNvPicPr>
          <p:nvPr/>
        </p:nvPicPr>
        <p:blipFill>
          <a:blip r:embed="rId2"/>
          <a:stretch>
            <a:fillRect/>
          </a:stretch>
        </p:blipFill>
        <p:spPr>
          <a:xfrm>
            <a:off x="467544" y="1340768"/>
            <a:ext cx="6408712" cy="3553548"/>
          </a:xfrm>
          <a:prstGeom prst="rect">
            <a:avLst/>
          </a:prstGeom>
        </p:spPr>
      </p:pic>
    </p:spTree>
    <p:extLst>
      <p:ext uri="{BB962C8B-B14F-4D97-AF65-F5344CB8AC3E}">
        <p14:creationId xmlns:p14="http://schemas.microsoft.com/office/powerpoint/2010/main" val="24171287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C88167AE-AEFC-44D4-B108-69A86A9E79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5272" y="2001540"/>
            <a:ext cx="2293933" cy="1985135"/>
          </a:xfrm>
          <a:prstGeom prst="rect">
            <a:avLst/>
          </a:prstGeom>
        </p:spPr>
      </p:pic>
      <p:sp>
        <p:nvSpPr>
          <p:cNvPr id="2" name="Text Placeholder 1">
            <a:extLst>
              <a:ext uri="{FF2B5EF4-FFF2-40B4-BE49-F238E27FC236}">
                <a16:creationId xmlns:a16="http://schemas.microsoft.com/office/drawing/2014/main" id="{6097EAA0-17D4-4352-AC68-ACAD59C604D0}"/>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Plenary                        09.02.21</a:t>
            </a:r>
            <a:endPar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endParaRPr>
          </a:p>
        </p:txBody>
      </p:sp>
      <p:sp>
        <p:nvSpPr>
          <p:cNvPr id="3" name="Rectangle 2">
            <a:extLst>
              <a:ext uri="{FF2B5EF4-FFF2-40B4-BE49-F238E27FC236}">
                <a16:creationId xmlns:a16="http://schemas.microsoft.com/office/drawing/2014/main" id="{ADE48AC6-A9E5-4DC5-A290-97D6EA5094F5}"/>
              </a:ext>
            </a:extLst>
          </p:cNvPr>
          <p:cNvSpPr/>
          <p:nvPr/>
        </p:nvSpPr>
        <p:spPr>
          <a:xfrm>
            <a:off x="1313892" y="807528"/>
            <a:ext cx="6516216" cy="461665"/>
          </a:xfrm>
          <a:prstGeom prst="rect">
            <a:avLst/>
          </a:prstGeom>
        </p:spPr>
        <p:txBody>
          <a:bodyPr wrap="square">
            <a:spAutoFit/>
          </a:bodyPr>
          <a:lstStyle/>
          <a:p>
            <a:pPr algn="ctr">
              <a:spcAft>
                <a:spcPts val="0"/>
              </a:spcAft>
            </a:pPr>
            <a:r>
              <a:rPr lang="en-GB" sz="2400" dirty="0">
                <a:solidFill>
                  <a:srgbClr val="000000"/>
                </a:solidFill>
                <a:latin typeface="Myriad Pro" panose="020B0503030403020204" pitchFamily="34" charset="0"/>
                <a:ea typeface="Calibri" panose="020F0502020204030204" pitchFamily="34" charset="0"/>
              </a:rPr>
              <a:t>5 biscuits into bags of 5. How many bags?</a:t>
            </a:r>
            <a:endParaRPr lang="en-GB" sz="2400" dirty="0">
              <a:latin typeface="Myriad Pro" panose="020B0503030403020204" pitchFamily="34" charset="0"/>
              <a:ea typeface="Calibri" panose="020F0502020204030204" pitchFamily="34" charset="0"/>
            </a:endParaRPr>
          </a:p>
        </p:txBody>
      </p:sp>
      <p:sp>
        <p:nvSpPr>
          <p:cNvPr id="4" name="Rectangle 3">
            <a:extLst>
              <a:ext uri="{FF2B5EF4-FFF2-40B4-BE49-F238E27FC236}">
                <a16:creationId xmlns:a16="http://schemas.microsoft.com/office/drawing/2014/main" id="{9840706E-2451-459A-8B6C-7E7383BE84E2}"/>
              </a:ext>
            </a:extLst>
          </p:cNvPr>
          <p:cNvSpPr/>
          <p:nvPr/>
        </p:nvSpPr>
        <p:spPr>
          <a:xfrm>
            <a:off x="3940206" y="1340768"/>
            <a:ext cx="1047082"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5 ÷ 5 =</a:t>
            </a:r>
            <a:endParaRPr lang="en-GB" sz="2400" dirty="0">
              <a:latin typeface="Myriad Pro" panose="020B0503030403020204" pitchFamily="34" charset="0"/>
            </a:endParaRPr>
          </a:p>
        </p:txBody>
      </p:sp>
      <p:sp>
        <p:nvSpPr>
          <p:cNvPr id="5" name="Rectangle 4">
            <a:extLst>
              <a:ext uri="{FF2B5EF4-FFF2-40B4-BE49-F238E27FC236}">
                <a16:creationId xmlns:a16="http://schemas.microsoft.com/office/drawing/2014/main" id="{4CEF31AC-A00D-42D5-8926-22E316A748F9}"/>
              </a:ext>
            </a:extLst>
          </p:cNvPr>
          <p:cNvSpPr/>
          <p:nvPr/>
        </p:nvSpPr>
        <p:spPr>
          <a:xfrm>
            <a:off x="4870169" y="1350339"/>
            <a:ext cx="341760" cy="461665"/>
          </a:xfrm>
          <a:prstGeom prst="rect">
            <a:avLst/>
          </a:prstGeom>
        </p:spPr>
        <p:txBody>
          <a:bodyPr wrap="none">
            <a:spAutoFit/>
          </a:bodyPr>
          <a:lstStyle/>
          <a:p>
            <a:r>
              <a:rPr lang="en-GB" sz="2400" dirty="0">
                <a:latin typeface="Myriad Pro" panose="020B0503030403020204" pitchFamily="34" charset="0"/>
                <a:cs typeface="Times New Roman" panose="02020603050405020304" pitchFamily="18" charset="0"/>
              </a:rPr>
              <a:t>1</a:t>
            </a:r>
            <a:endParaRPr lang="en-GB" sz="2400" dirty="0">
              <a:latin typeface="Myriad Pro" panose="020B0503030403020204" pitchFamily="34" charset="0"/>
            </a:endParaRPr>
          </a:p>
        </p:txBody>
      </p:sp>
      <p:pic>
        <p:nvPicPr>
          <p:cNvPr id="6" name="Picture 5">
            <a:extLst>
              <a:ext uri="{FF2B5EF4-FFF2-40B4-BE49-F238E27FC236}">
                <a16:creationId xmlns:a16="http://schemas.microsoft.com/office/drawing/2014/main" id="{7B141CD1-DFE2-4026-923D-5E00400B7C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89361" y="4041507"/>
            <a:ext cx="2894807" cy="2354904"/>
          </a:xfrm>
          <a:prstGeom prst="rect">
            <a:avLst/>
          </a:prstGeom>
        </p:spPr>
      </p:pic>
      <p:pic>
        <p:nvPicPr>
          <p:cNvPr id="7" name="Picture 6">
            <a:extLst>
              <a:ext uri="{FF2B5EF4-FFF2-40B4-BE49-F238E27FC236}">
                <a16:creationId xmlns:a16="http://schemas.microsoft.com/office/drawing/2014/main" id="{53E74FD7-AC54-4A3B-97AC-435E2CDFAA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71850" y="2204512"/>
            <a:ext cx="640110" cy="648424"/>
          </a:xfrm>
          <a:prstGeom prst="rect">
            <a:avLst/>
          </a:prstGeom>
        </p:spPr>
      </p:pic>
      <p:pic>
        <p:nvPicPr>
          <p:cNvPr id="8" name="Picture 7">
            <a:extLst>
              <a:ext uri="{FF2B5EF4-FFF2-40B4-BE49-F238E27FC236}">
                <a16:creationId xmlns:a16="http://schemas.microsoft.com/office/drawing/2014/main" id="{57F1593D-D63B-4A64-A205-A75C1A7D5F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03219" y="2131041"/>
            <a:ext cx="640110" cy="648424"/>
          </a:xfrm>
          <a:prstGeom prst="rect">
            <a:avLst/>
          </a:prstGeom>
        </p:spPr>
      </p:pic>
      <p:pic>
        <p:nvPicPr>
          <p:cNvPr id="9" name="Picture 8">
            <a:extLst>
              <a:ext uri="{FF2B5EF4-FFF2-40B4-BE49-F238E27FC236}">
                <a16:creationId xmlns:a16="http://schemas.microsoft.com/office/drawing/2014/main" id="{4E1113A9-425B-4A6A-9411-9662A68A8D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97072" y="2919627"/>
            <a:ext cx="640110" cy="648424"/>
          </a:xfrm>
          <a:prstGeom prst="rect">
            <a:avLst/>
          </a:prstGeom>
        </p:spPr>
      </p:pic>
      <p:pic>
        <p:nvPicPr>
          <p:cNvPr id="10" name="Picture 9">
            <a:extLst>
              <a:ext uri="{FF2B5EF4-FFF2-40B4-BE49-F238E27FC236}">
                <a16:creationId xmlns:a16="http://schemas.microsoft.com/office/drawing/2014/main" id="{6799C64F-D438-4E27-A9C7-00CB8D0AA0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86765" y="3213328"/>
            <a:ext cx="640110" cy="648424"/>
          </a:xfrm>
          <a:prstGeom prst="rect">
            <a:avLst/>
          </a:prstGeom>
        </p:spPr>
      </p:pic>
      <p:pic>
        <p:nvPicPr>
          <p:cNvPr id="11" name="Picture 10">
            <a:extLst>
              <a:ext uri="{FF2B5EF4-FFF2-40B4-BE49-F238E27FC236}">
                <a16:creationId xmlns:a16="http://schemas.microsoft.com/office/drawing/2014/main" id="{F818C4E6-4007-44AE-B1E7-6E850CFA153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07226" y="2698278"/>
            <a:ext cx="640110" cy="648424"/>
          </a:xfrm>
          <a:prstGeom prst="rect">
            <a:avLst/>
          </a:prstGeom>
        </p:spPr>
      </p:pic>
      <p:sp>
        <p:nvSpPr>
          <p:cNvPr id="12" name="Oval 11">
            <a:extLst>
              <a:ext uri="{FF2B5EF4-FFF2-40B4-BE49-F238E27FC236}">
                <a16:creationId xmlns:a16="http://schemas.microsoft.com/office/drawing/2014/main" id="{FF771579-EAAE-414D-88A1-8AF8BFD71D94}"/>
              </a:ext>
            </a:extLst>
          </p:cNvPr>
          <p:cNvSpPr/>
          <p:nvPr/>
        </p:nvSpPr>
        <p:spPr bwMode="auto">
          <a:xfrm>
            <a:off x="3203848" y="1844824"/>
            <a:ext cx="2664296" cy="2016928"/>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Freeform: Shape 13">
            <a:extLst>
              <a:ext uri="{FF2B5EF4-FFF2-40B4-BE49-F238E27FC236}">
                <a16:creationId xmlns:a16="http://schemas.microsoft.com/office/drawing/2014/main" id="{933F37F3-9337-4CA5-9C21-557E0C6B4E5D}"/>
              </a:ext>
            </a:extLst>
          </p:cNvPr>
          <p:cNvSpPr/>
          <p:nvPr/>
        </p:nvSpPr>
        <p:spPr bwMode="auto">
          <a:xfrm>
            <a:off x="3424136" y="1994170"/>
            <a:ext cx="2422187" cy="1974715"/>
          </a:xfrm>
          <a:custGeom>
            <a:avLst/>
            <a:gdLst>
              <a:gd name="connsiteX0" fmla="*/ 48638 w 2422187"/>
              <a:gd name="connsiteY0" fmla="*/ 856034 h 1974715"/>
              <a:gd name="connsiteX1" fmla="*/ 19455 w 2422187"/>
              <a:gd name="connsiteY1" fmla="*/ 768485 h 1974715"/>
              <a:gd name="connsiteX2" fmla="*/ 0 w 2422187"/>
              <a:gd name="connsiteY2" fmla="*/ 642026 h 1974715"/>
              <a:gd name="connsiteX3" fmla="*/ 9728 w 2422187"/>
              <a:gd name="connsiteY3" fmla="*/ 457200 h 1974715"/>
              <a:gd name="connsiteX4" fmla="*/ 38911 w 2422187"/>
              <a:gd name="connsiteY4" fmla="*/ 389107 h 1974715"/>
              <a:gd name="connsiteX5" fmla="*/ 48638 w 2422187"/>
              <a:gd name="connsiteY5" fmla="*/ 359924 h 1974715"/>
              <a:gd name="connsiteX6" fmla="*/ 68094 w 2422187"/>
              <a:gd name="connsiteY6" fmla="*/ 340468 h 1974715"/>
              <a:gd name="connsiteX7" fmla="*/ 97277 w 2422187"/>
              <a:gd name="connsiteY7" fmla="*/ 282102 h 1974715"/>
              <a:gd name="connsiteX8" fmla="*/ 126460 w 2422187"/>
              <a:gd name="connsiteY8" fmla="*/ 252919 h 1974715"/>
              <a:gd name="connsiteX9" fmla="*/ 145915 w 2422187"/>
              <a:gd name="connsiteY9" fmla="*/ 223736 h 1974715"/>
              <a:gd name="connsiteX10" fmla="*/ 233464 w 2422187"/>
              <a:gd name="connsiteY10" fmla="*/ 145915 h 1974715"/>
              <a:gd name="connsiteX11" fmla="*/ 710119 w 2422187"/>
              <a:gd name="connsiteY11" fmla="*/ 155643 h 1974715"/>
              <a:gd name="connsiteX12" fmla="*/ 768485 w 2422187"/>
              <a:gd name="connsiteY12" fmla="*/ 165370 h 1974715"/>
              <a:gd name="connsiteX13" fmla="*/ 817124 w 2422187"/>
              <a:gd name="connsiteY13" fmla="*/ 204281 h 1974715"/>
              <a:gd name="connsiteX14" fmla="*/ 846307 w 2422187"/>
              <a:gd name="connsiteY14" fmla="*/ 214009 h 1974715"/>
              <a:gd name="connsiteX15" fmla="*/ 943583 w 2422187"/>
              <a:gd name="connsiteY15" fmla="*/ 204281 h 1974715"/>
              <a:gd name="connsiteX16" fmla="*/ 963038 w 2422187"/>
              <a:gd name="connsiteY16" fmla="*/ 175098 h 1974715"/>
              <a:gd name="connsiteX17" fmla="*/ 992221 w 2422187"/>
              <a:gd name="connsiteY17" fmla="*/ 165370 h 1974715"/>
              <a:gd name="connsiteX18" fmla="*/ 1021404 w 2422187"/>
              <a:gd name="connsiteY18" fmla="*/ 145915 h 1974715"/>
              <a:gd name="connsiteX19" fmla="*/ 1060315 w 2422187"/>
              <a:gd name="connsiteY19" fmla="*/ 107004 h 1974715"/>
              <a:gd name="connsiteX20" fmla="*/ 1157592 w 2422187"/>
              <a:gd name="connsiteY20" fmla="*/ 48639 h 1974715"/>
              <a:gd name="connsiteX21" fmla="*/ 1186775 w 2422187"/>
              <a:gd name="connsiteY21" fmla="*/ 29183 h 1974715"/>
              <a:gd name="connsiteX22" fmla="*/ 1322962 w 2422187"/>
              <a:gd name="connsiteY22" fmla="*/ 0 h 1974715"/>
              <a:gd name="connsiteX23" fmla="*/ 1595336 w 2422187"/>
              <a:gd name="connsiteY23" fmla="*/ 9728 h 1974715"/>
              <a:gd name="connsiteX24" fmla="*/ 1614792 w 2422187"/>
              <a:gd name="connsiteY24" fmla="*/ 29183 h 1974715"/>
              <a:gd name="connsiteX25" fmla="*/ 1673158 w 2422187"/>
              <a:gd name="connsiteY25" fmla="*/ 58366 h 1974715"/>
              <a:gd name="connsiteX26" fmla="*/ 1702341 w 2422187"/>
              <a:gd name="connsiteY26" fmla="*/ 87549 h 1974715"/>
              <a:gd name="connsiteX27" fmla="*/ 1760707 w 2422187"/>
              <a:gd name="connsiteY27" fmla="*/ 165370 h 1974715"/>
              <a:gd name="connsiteX28" fmla="*/ 1770434 w 2422187"/>
              <a:gd name="connsiteY28" fmla="*/ 194553 h 1974715"/>
              <a:gd name="connsiteX29" fmla="*/ 1789890 w 2422187"/>
              <a:gd name="connsiteY29" fmla="*/ 214009 h 1974715"/>
              <a:gd name="connsiteX30" fmla="*/ 1809345 w 2422187"/>
              <a:gd name="connsiteY30" fmla="*/ 243192 h 1974715"/>
              <a:gd name="connsiteX31" fmla="*/ 1828800 w 2422187"/>
              <a:gd name="connsiteY31" fmla="*/ 282102 h 1974715"/>
              <a:gd name="connsiteX32" fmla="*/ 1848255 w 2422187"/>
              <a:gd name="connsiteY32" fmla="*/ 301558 h 1974715"/>
              <a:gd name="connsiteX33" fmla="*/ 1916349 w 2422187"/>
              <a:gd name="connsiteY33" fmla="*/ 398834 h 1974715"/>
              <a:gd name="connsiteX34" fmla="*/ 1935804 w 2422187"/>
              <a:gd name="connsiteY34" fmla="*/ 418290 h 1974715"/>
              <a:gd name="connsiteX35" fmla="*/ 1994170 w 2422187"/>
              <a:gd name="connsiteY35" fmla="*/ 466928 h 1974715"/>
              <a:gd name="connsiteX36" fmla="*/ 2071992 w 2422187"/>
              <a:gd name="connsiteY36" fmla="*/ 535021 h 1974715"/>
              <a:gd name="connsiteX37" fmla="*/ 2120630 w 2422187"/>
              <a:gd name="connsiteY37" fmla="*/ 573932 h 1974715"/>
              <a:gd name="connsiteX38" fmla="*/ 2159541 w 2422187"/>
              <a:gd name="connsiteY38" fmla="*/ 593387 h 1974715"/>
              <a:gd name="connsiteX39" fmla="*/ 2178996 w 2422187"/>
              <a:gd name="connsiteY39" fmla="*/ 612843 h 1974715"/>
              <a:gd name="connsiteX40" fmla="*/ 2237362 w 2422187"/>
              <a:gd name="connsiteY40" fmla="*/ 651753 h 1974715"/>
              <a:gd name="connsiteX41" fmla="*/ 2276273 w 2422187"/>
              <a:gd name="connsiteY41" fmla="*/ 690664 h 1974715"/>
              <a:gd name="connsiteX42" fmla="*/ 2315183 w 2422187"/>
              <a:gd name="connsiteY42" fmla="*/ 719847 h 1974715"/>
              <a:gd name="connsiteX43" fmla="*/ 2344366 w 2422187"/>
              <a:gd name="connsiteY43" fmla="*/ 778213 h 1974715"/>
              <a:gd name="connsiteX44" fmla="*/ 2373549 w 2422187"/>
              <a:gd name="connsiteY44" fmla="*/ 797668 h 1974715"/>
              <a:gd name="connsiteX45" fmla="*/ 2393004 w 2422187"/>
              <a:gd name="connsiteY45" fmla="*/ 894945 h 1974715"/>
              <a:gd name="connsiteX46" fmla="*/ 2402732 w 2422187"/>
              <a:gd name="connsiteY46" fmla="*/ 924128 h 1974715"/>
              <a:gd name="connsiteX47" fmla="*/ 2422187 w 2422187"/>
              <a:gd name="connsiteY47" fmla="*/ 1031132 h 1974715"/>
              <a:gd name="connsiteX48" fmla="*/ 2412460 w 2422187"/>
              <a:gd name="connsiteY48" fmla="*/ 1254868 h 1974715"/>
              <a:gd name="connsiteX49" fmla="*/ 2393004 w 2422187"/>
              <a:gd name="connsiteY49" fmla="*/ 1284051 h 1974715"/>
              <a:gd name="connsiteX50" fmla="*/ 2363821 w 2422187"/>
              <a:gd name="connsiteY50" fmla="*/ 1332690 h 1974715"/>
              <a:gd name="connsiteX51" fmla="*/ 2354094 w 2422187"/>
              <a:gd name="connsiteY51" fmla="*/ 1361873 h 1974715"/>
              <a:gd name="connsiteX52" fmla="*/ 2324911 w 2422187"/>
              <a:gd name="connsiteY52" fmla="*/ 1381328 h 1974715"/>
              <a:gd name="connsiteX53" fmla="*/ 2305455 w 2422187"/>
              <a:gd name="connsiteY53" fmla="*/ 1400783 h 1974715"/>
              <a:gd name="connsiteX54" fmla="*/ 2266545 w 2422187"/>
              <a:gd name="connsiteY54" fmla="*/ 1459149 h 1974715"/>
              <a:gd name="connsiteX55" fmla="*/ 2237362 w 2422187"/>
              <a:gd name="connsiteY55" fmla="*/ 1488332 h 1974715"/>
              <a:gd name="connsiteX56" fmla="*/ 2198451 w 2422187"/>
              <a:gd name="connsiteY56" fmla="*/ 1536970 h 1974715"/>
              <a:gd name="connsiteX57" fmla="*/ 2130358 w 2422187"/>
              <a:gd name="connsiteY57" fmla="*/ 1585609 h 1974715"/>
              <a:gd name="connsiteX58" fmla="*/ 2062264 w 2422187"/>
              <a:gd name="connsiteY58" fmla="*/ 1643975 h 1974715"/>
              <a:gd name="connsiteX59" fmla="*/ 2003898 w 2422187"/>
              <a:gd name="connsiteY59" fmla="*/ 1682885 h 1974715"/>
              <a:gd name="connsiteX60" fmla="*/ 1945532 w 2422187"/>
              <a:gd name="connsiteY60" fmla="*/ 1741251 h 1974715"/>
              <a:gd name="connsiteX61" fmla="*/ 1926077 w 2422187"/>
              <a:gd name="connsiteY61" fmla="*/ 1770434 h 1974715"/>
              <a:gd name="connsiteX62" fmla="*/ 1896894 w 2422187"/>
              <a:gd name="connsiteY62" fmla="*/ 1789890 h 1974715"/>
              <a:gd name="connsiteX63" fmla="*/ 1848255 w 2422187"/>
              <a:gd name="connsiteY63" fmla="*/ 1828800 h 1974715"/>
              <a:gd name="connsiteX64" fmla="*/ 1770434 w 2422187"/>
              <a:gd name="connsiteY64" fmla="*/ 1867711 h 1974715"/>
              <a:gd name="connsiteX65" fmla="*/ 1702341 w 2422187"/>
              <a:gd name="connsiteY65" fmla="*/ 1896894 h 1974715"/>
              <a:gd name="connsiteX66" fmla="*/ 1643975 w 2422187"/>
              <a:gd name="connsiteY66" fmla="*/ 1926077 h 1974715"/>
              <a:gd name="connsiteX67" fmla="*/ 1605064 w 2422187"/>
              <a:gd name="connsiteY67" fmla="*/ 1945532 h 1974715"/>
              <a:gd name="connsiteX68" fmla="*/ 1566153 w 2422187"/>
              <a:gd name="connsiteY68" fmla="*/ 1955260 h 1974715"/>
              <a:gd name="connsiteX69" fmla="*/ 1498060 w 2422187"/>
              <a:gd name="connsiteY69" fmla="*/ 1974715 h 1974715"/>
              <a:gd name="connsiteX70" fmla="*/ 778213 w 2422187"/>
              <a:gd name="connsiteY70" fmla="*/ 1964987 h 1974715"/>
              <a:gd name="connsiteX71" fmla="*/ 671209 w 2422187"/>
              <a:gd name="connsiteY71" fmla="*/ 1935804 h 1974715"/>
              <a:gd name="connsiteX72" fmla="*/ 583660 w 2422187"/>
              <a:gd name="connsiteY72" fmla="*/ 1916349 h 1974715"/>
              <a:gd name="connsiteX73" fmla="*/ 564204 w 2422187"/>
              <a:gd name="connsiteY73" fmla="*/ 1896894 h 1974715"/>
              <a:gd name="connsiteX74" fmla="*/ 496111 w 2422187"/>
              <a:gd name="connsiteY74" fmla="*/ 1857983 h 1974715"/>
              <a:gd name="connsiteX75" fmla="*/ 457200 w 2422187"/>
              <a:gd name="connsiteY75" fmla="*/ 1809345 h 1974715"/>
              <a:gd name="connsiteX76" fmla="*/ 447473 w 2422187"/>
              <a:gd name="connsiteY76" fmla="*/ 1780162 h 1974715"/>
              <a:gd name="connsiteX77" fmla="*/ 398834 w 2422187"/>
              <a:gd name="connsiteY77" fmla="*/ 1731524 h 1974715"/>
              <a:gd name="connsiteX78" fmla="*/ 379379 w 2422187"/>
              <a:gd name="connsiteY78" fmla="*/ 1712068 h 1974715"/>
              <a:gd name="connsiteX79" fmla="*/ 359924 w 2422187"/>
              <a:gd name="connsiteY79" fmla="*/ 1673158 h 1974715"/>
              <a:gd name="connsiteX80" fmla="*/ 311285 w 2422187"/>
              <a:gd name="connsiteY80" fmla="*/ 1624519 h 1974715"/>
              <a:gd name="connsiteX81" fmla="*/ 252919 w 2422187"/>
              <a:gd name="connsiteY81" fmla="*/ 1546698 h 1974715"/>
              <a:gd name="connsiteX82" fmla="*/ 223736 w 2422187"/>
              <a:gd name="connsiteY82" fmla="*/ 1488332 h 1974715"/>
              <a:gd name="connsiteX83" fmla="*/ 204281 w 2422187"/>
              <a:gd name="connsiteY83" fmla="*/ 1449421 h 1974715"/>
              <a:gd name="connsiteX84" fmla="*/ 184826 w 2422187"/>
              <a:gd name="connsiteY84" fmla="*/ 1420239 h 1974715"/>
              <a:gd name="connsiteX85" fmla="*/ 165370 w 2422187"/>
              <a:gd name="connsiteY85" fmla="*/ 1342417 h 1974715"/>
              <a:gd name="connsiteX86" fmla="*/ 145915 w 2422187"/>
              <a:gd name="connsiteY86" fmla="*/ 1274324 h 1974715"/>
              <a:gd name="connsiteX87" fmla="*/ 136187 w 2422187"/>
              <a:gd name="connsiteY87" fmla="*/ 1167319 h 1974715"/>
              <a:gd name="connsiteX88" fmla="*/ 116732 w 2422187"/>
              <a:gd name="connsiteY88" fmla="*/ 1050587 h 1974715"/>
              <a:gd name="connsiteX89" fmla="*/ 97277 w 2422187"/>
              <a:gd name="connsiteY89" fmla="*/ 904673 h 1974715"/>
              <a:gd name="connsiteX90" fmla="*/ 77821 w 2422187"/>
              <a:gd name="connsiteY90" fmla="*/ 846307 h 1974715"/>
              <a:gd name="connsiteX91" fmla="*/ 58366 w 2422187"/>
              <a:gd name="connsiteY91" fmla="*/ 826851 h 1974715"/>
              <a:gd name="connsiteX92" fmla="*/ 29183 w 2422187"/>
              <a:gd name="connsiteY92" fmla="*/ 778213 h 1974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2422187" h="1974715">
                <a:moveTo>
                  <a:pt x="48638" y="856034"/>
                </a:moveTo>
                <a:cubicBezTo>
                  <a:pt x="38910" y="826851"/>
                  <a:pt x="22516" y="799094"/>
                  <a:pt x="19455" y="768485"/>
                </a:cubicBezTo>
                <a:cubicBezTo>
                  <a:pt x="8708" y="661006"/>
                  <a:pt x="20033" y="702124"/>
                  <a:pt x="0" y="642026"/>
                </a:cubicBezTo>
                <a:cubicBezTo>
                  <a:pt x="3243" y="580417"/>
                  <a:pt x="4143" y="518641"/>
                  <a:pt x="9728" y="457200"/>
                </a:cubicBezTo>
                <a:cubicBezTo>
                  <a:pt x="11483" y="437891"/>
                  <a:pt x="32628" y="403768"/>
                  <a:pt x="38911" y="389107"/>
                </a:cubicBezTo>
                <a:cubicBezTo>
                  <a:pt x="42950" y="379682"/>
                  <a:pt x="43363" y="368717"/>
                  <a:pt x="48638" y="359924"/>
                </a:cubicBezTo>
                <a:cubicBezTo>
                  <a:pt x="53357" y="352059"/>
                  <a:pt x="62365" y="347630"/>
                  <a:pt x="68094" y="340468"/>
                </a:cubicBezTo>
                <a:cubicBezTo>
                  <a:pt x="159933" y="225668"/>
                  <a:pt x="25355" y="389985"/>
                  <a:pt x="97277" y="282102"/>
                </a:cubicBezTo>
                <a:cubicBezTo>
                  <a:pt x="104908" y="270656"/>
                  <a:pt x="117653" y="263487"/>
                  <a:pt x="126460" y="252919"/>
                </a:cubicBezTo>
                <a:cubicBezTo>
                  <a:pt x="133944" y="243938"/>
                  <a:pt x="138148" y="232474"/>
                  <a:pt x="145915" y="223736"/>
                </a:cubicBezTo>
                <a:cubicBezTo>
                  <a:pt x="194375" y="169218"/>
                  <a:pt x="189110" y="175484"/>
                  <a:pt x="233464" y="145915"/>
                </a:cubicBezTo>
                <a:lnTo>
                  <a:pt x="710119" y="155643"/>
                </a:lnTo>
                <a:cubicBezTo>
                  <a:pt x="729830" y="156360"/>
                  <a:pt x="749773" y="159133"/>
                  <a:pt x="768485" y="165370"/>
                </a:cubicBezTo>
                <a:cubicBezTo>
                  <a:pt x="812283" y="179969"/>
                  <a:pt x="783922" y="184360"/>
                  <a:pt x="817124" y="204281"/>
                </a:cubicBezTo>
                <a:cubicBezTo>
                  <a:pt x="825917" y="209557"/>
                  <a:pt x="836579" y="210766"/>
                  <a:pt x="846307" y="214009"/>
                </a:cubicBezTo>
                <a:cubicBezTo>
                  <a:pt x="878732" y="210766"/>
                  <a:pt x="912668" y="214586"/>
                  <a:pt x="943583" y="204281"/>
                </a:cubicBezTo>
                <a:cubicBezTo>
                  <a:pt x="954674" y="200584"/>
                  <a:pt x="953909" y="182401"/>
                  <a:pt x="963038" y="175098"/>
                </a:cubicBezTo>
                <a:cubicBezTo>
                  <a:pt x="971045" y="168692"/>
                  <a:pt x="983050" y="169956"/>
                  <a:pt x="992221" y="165370"/>
                </a:cubicBezTo>
                <a:cubicBezTo>
                  <a:pt x="1002678" y="160142"/>
                  <a:pt x="1012527" y="153523"/>
                  <a:pt x="1021404" y="145915"/>
                </a:cubicBezTo>
                <a:cubicBezTo>
                  <a:pt x="1035331" y="133978"/>
                  <a:pt x="1043909" y="115207"/>
                  <a:pt x="1060315" y="107004"/>
                </a:cubicBezTo>
                <a:cubicBezTo>
                  <a:pt x="1120137" y="77094"/>
                  <a:pt x="1087165" y="95590"/>
                  <a:pt x="1157592" y="48639"/>
                </a:cubicBezTo>
                <a:cubicBezTo>
                  <a:pt x="1167320" y="42154"/>
                  <a:pt x="1175433" y="32019"/>
                  <a:pt x="1186775" y="29183"/>
                </a:cubicBezTo>
                <a:cubicBezTo>
                  <a:pt x="1283731" y="4944"/>
                  <a:pt x="1238221" y="14124"/>
                  <a:pt x="1322962" y="0"/>
                </a:cubicBezTo>
                <a:cubicBezTo>
                  <a:pt x="1413753" y="3243"/>
                  <a:pt x="1504938" y="688"/>
                  <a:pt x="1595336" y="9728"/>
                </a:cubicBezTo>
                <a:cubicBezTo>
                  <a:pt x="1604462" y="10641"/>
                  <a:pt x="1607630" y="23454"/>
                  <a:pt x="1614792" y="29183"/>
                </a:cubicBezTo>
                <a:cubicBezTo>
                  <a:pt x="1641734" y="50736"/>
                  <a:pt x="1642332" y="48091"/>
                  <a:pt x="1673158" y="58366"/>
                </a:cubicBezTo>
                <a:cubicBezTo>
                  <a:pt x="1682886" y="68094"/>
                  <a:pt x="1693895" y="76690"/>
                  <a:pt x="1702341" y="87549"/>
                </a:cubicBezTo>
                <a:cubicBezTo>
                  <a:pt x="1779331" y="186537"/>
                  <a:pt x="1711776" y="116441"/>
                  <a:pt x="1760707" y="165370"/>
                </a:cubicBezTo>
                <a:cubicBezTo>
                  <a:pt x="1763949" y="175098"/>
                  <a:pt x="1765159" y="185760"/>
                  <a:pt x="1770434" y="194553"/>
                </a:cubicBezTo>
                <a:cubicBezTo>
                  <a:pt x="1775153" y="202418"/>
                  <a:pt x="1784161" y="206847"/>
                  <a:pt x="1789890" y="214009"/>
                </a:cubicBezTo>
                <a:cubicBezTo>
                  <a:pt x="1797193" y="223138"/>
                  <a:pt x="1803545" y="233041"/>
                  <a:pt x="1809345" y="243192"/>
                </a:cubicBezTo>
                <a:cubicBezTo>
                  <a:pt x="1816539" y="255782"/>
                  <a:pt x="1820756" y="270036"/>
                  <a:pt x="1828800" y="282102"/>
                </a:cubicBezTo>
                <a:cubicBezTo>
                  <a:pt x="1833887" y="289733"/>
                  <a:pt x="1842752" y="294221"/>
                  <a:pt x="1848255" y="301558"/>
                </a:cubicBezTo>
                <a:cubicBezTo>
                  <a:pt x="1893722" y="362182"/>
                  <a:pt x="1874826" y="349006"/>
                  <a:pt x="1916349" y="398834"/>
                </a:cubicBezTo>
                <a:cubicBezTo>
                  <a:pt x="1922220" y="405880"/>
                  <a:pt x="1929933" y="411244"/>
                  <a:pt x="1935804" y="418290"/>
                </a:cubicBezTo>
                <a:cubicBezTo>
                  <a:pt x="1976574" y="467215"/>
                  <a:pt x="1946169" y="450927"/>
                  <a:pt x="1994170" y="466928"/>
                </a:cubicBezTo>
                <a:cubicBezTo>
                  <a:pt x="2082634" y="555390"/>
                  <a:pt x="2007640" y="486757"/>
                  <a:pt x="2071992" y="535021"/>
                </a:cubicBezTo>
                <a:cubicBezTo>
                  <a:pt x="2088602" y="547479"/>
                  <a:pt x="2103355" y="562415"/>
                  <a:pt x="2120630" y="573932"/>
                </a:cubicBezTo>
                <a:cubicBezTo>
                  <a:pt x="2132696" y="581976"/>
                  <a:pt x="2146571" y="586902"/>
                  <a:pt x="2159541" y="593387"/>
                </a:cubicBezTo>
                <a:cubicBezTo>
                  <a:pt x="2166026" y="599872"/>
                  <a:pt x="2171659" y="607340"/>
                  <a:pt x="2178996" y="612843"/>
                </a:cubicBezTo>
                <a:cubicBezTo>
                  <a:pt x="2197702" y="626872"/>
                  <a:pt x="2220828" y="635219"/>
                  <a:pt x="2237362" y="651753"/>
                </a:cubicBezTo>
                <a:cubicBezTo>
                  <a:pt x="2250332" y="664723"/>
                  <a:pt x="2261599" y="679658"/>
                  <a:pt x="2276273" y="690664"/>
                </a:cubicBezTo>
                <a:cubicBezTo>
                  <a:pt x="2289243" y="700392"/>
                  <a:pt x="2303719" y="708383"/>
                  <a:pt x="2315183" y="719847"/>
                </a:cubicBezTo>
                <a:cubicBezTo>
                  <a:pt x="2397191" y="801856"/>
                  <a:pt x="2281066" y="699090"/>
                  <a:pt x="2344366" y="778213"/>
                </a:cubicBezTo>
                <a:cubicBezTo>
                  <a:pt x="2351669" y="787342"/>
                  <a:pt x="2363821" y="791183"/>
                  <a:pt x="2373549" y="797668"/>
                </a:cubicBezTo>
                <a:cubicBezTo>
                  <a:pt x="2380034" y="830094"/>
                  <a:pt x="2382547" y="863574"/>
                  <a:pt x="2393004" y="894945"/>
                </a:cubicBezTo>
                <a:cubicBezTo>
                  <a:pt x="2396247" y="904673"/>
                  <a:pt x="2400584" y="914102"/>
                  <a:pt x="2402732" y="924128"/>
                </a:cubicBezTo>
                <a:cubicBezTo>
                  <a:pt x="2410328" y="959576"/>
                  <a:pt x="2415702" y="995464"/>
                  <a:pt x="2422187" y="1031132"/>
                </a:cubicBezTo>
                <a:cubicBezTo>
                  <a:pt x="2418945" y="1105711"/>
                  <a:pt x="2421017" y="1180711"/>
                  <a:pt x="2412460" y="1254868"/>
                </a:cubicBezTo>
                <a:cubicBezTo>
                  <a:pt x="2411120" y="1266482"/>
                  <a:pt x="2398233" y="1273594"/>
                  <a:pt x="2393004" y="1284051"/>
                </a:cubicBezTo>
                <a:cubicBezTo>
                  <a:pt x="2367747" y="1334565"/>
                  <a:pt x="2401824" y="1294687"/>
                  <a:pt x="2363821" y="1332690"/>
                </a:cubicBezTo>
                <a:cubicBezTo>
                  <a:pt x="2360579" y="1342418"/>
                  <a:pt x="2360499" y="1353866"/>
                  <a:pt x="2354094" y="1361873"/>
                </a:cubicBezTo>
                <a:cubicBezTo>
                  <a:pt x="2346791" y="1371002"/>
                  <a:pt x="2334040" y="1374025"/>
                  <a:pt x="2324911" y="1381328"/>
                </a:cubicBezTo>
                <a:cubicBezTo>
                  <a:pt x="2317749" y="1387057"/>
                  <a:pt x="2310958" y="1393446"/>
                  <a:pt x="2305455" y="1400783"/>
                </a:cubicBezTo>
                <a:cubicBezTo>
                  <a:pt x="2291426" y="1419489"/>
                  <a:pt x="2283079" y="1442615"/>
                  <a:pt x="2266545" y="1459149"/>
                </a:cubicBezTo>
                <a:cubicBezTo>
                  <a:pt x="2256817" y="1468877"/>
                  <a:pt x="2246169" y="1477764"/>
                  <a:pt x="2237362" y="1488332"/>
                </a:cubicBezTo>
                <a:cubicBezTo>
                  <a:pt x="2212078" y="1518674"/>
                  <a:pt x="2226756" y="1514326"/>
                  <a:pt x="2198451" y="1536970"/>
                </a:cubicBezTo>
                <a:cubicBezTo>
                  <a:pt x="2121491" y="1598538"/>
                  <a:pt x="2226168" y="1503485"/>
                  <a:pt x="2130358" y="1585609"/>
                </a:cubicBezTo>
                <a:cubicBezTo>
                  <a:pt x="2066241" y="1640567"/>
                  <a:pt x="2139840" y="1589672"/>
                  <a:pt x="2062264" y="1643975"/>
                </a:cubicBezTo>
                <a:cubicBezTo>
                  <a:pt x="2043108" y="1657384"/>
                  <a:pt x="2003898" y="1682885"/>
                  <a:pt x="2003898" y="1682885"/>
                </a:cubicBezTo>
                <a:cubicBezTo>
                  <a:pt x="1908523" y="1810053"/>
                  <a:pt x="2030878" y="1655905"/>
                  <a:pt x="1945532" y="1741251"/>
                </a:cubicBezTo>
                <a:cubicBezTo>
                  <a:pt x="1937265" y="1749518"/>
                  <a:pt x="1934344" y="1762167"/>
                  <a:pt x="1926077" y="1770434"/>
                </a:cubicBezTo>
                <a:cubicBezTo>
                  <a:pt x="1917810" y="1778701"/>
                  <a:pt x="1906023" y="1782587"/>
                  <a:pt x="1896894" y="1789890"/>
                </a:cubicBezTo>
                <a:cubicBezTo>
                  <a:pt x="1861144" y="1818490"/>
                  <a:pt x="1895301" y="1803138"/>
                  <a:pt x="1848255" y="1828800"/>
                </a:cubicBezTo>
                <a:cubicBezTo>
                  <a:pt x="1822794" y="1842688"/>
                  <a:pt x="1794565" y="1851624"/>
                  <a:pt x="1770434" y="1867711"/>
                </a:cubicBezTo>
                <a:cubicBezTo>
                  <a:pt x="1730127" y="1894582"/>
                  <a:pt x="1752593" y="1884330"/>
                  <a:pt x="1702341" y="1896894"/>
                </a:cubicBezTo>
                <a:cubicBezTo>
                  <a:pt x="1646260" y="1934280"/>
                  <a:pt x="1700357" y="1901913"/>
                  <a:pt x="1643975" y="1926077"/>
                </a:cubicBezTo>
                <a:cubicBezTo>
                  <a:pt x="1630646" y="1931789"/>
                  <a:pt x="1618642" y="1940440"/>
                  <a:pt x="1605064" y="1945532"/>
                </a:cubicBezTo>
                <a:cubicBezTo>
                  <a:pt x="1592546" y="1950226"/>
                  <a:pt x="1579008" y="1951587"/>
                  <a:pt x="1566153" y="1955260"/>
                </a:cubicBezTo>
                <a:cubicBezTo>
                  <a:pt x="1468455" y="1983173"/>
                  <a:pt x="1619713" y="1944300"/>
                  <a:pt x="1498060" y="1974715"/>
                </a:cubicBezTo>
                <a:cubicBezTo>
                  <a:pt x="1258111" y="1971472"/>
                  <a:pt x="1018023" y="1973761"/>
                  <a:pt x="778213" y="1964987"/>
                </a:cubicBezTo>
                <a:cubicBezTo>
                  <a:pt x="738431" y="1963532"/>
                  <a:pt x="707356" y="1946131"/>
                  <a:pt x="671209" y="1935804"/>
                </a:cubicBezTo>
                <a:cubicBezTo>
                  <a:pt x="639166" y="1926649"/>
                  <a:pt x="617077" y="1923033"/>
                  <a:pt x="583660" y="1916349"/>
                </a:cubicBezTo>
                <a:cubicBezTo>
                  <a:pt x="577175" y="1909864"/>
                  <a:pt x="571835" y="1901981"/>
                  <a:pt x="564204" y="1896894"/>
                </a:cubicBezTo>
                <a:cubicBezTo>
                  <a:pt x="504283" y="1856948"/>
                  <a:pt x="545868" y="1897788"/>
                  <a:pt x="496111" y="1857983"/>
                </a:cubicBezTo>
                <a:cubicBezTo>
                  <a:pt x="476307" y="1842140"/>
                  <a:pt x="471648" y="1831018"/>
                  <a:pt x="457200" y="1809345"/>
                </a:cubicBezTo>
                <a:cubicBezTo>
                  <a:pt x="453958" y="1799617"/>
                  <a:pt x="453625" y="1788365"/>
                  <a:pt x="447473" y="1780162"/>
                </a:cubicBezTo>
                <a:cubicBezTo>
                  <a:pt x="433716" y="1761819"/>
                  <a:pt x="415047" y="1747737"/>
                  <a:pt x="398834" y="1731524"/>
                </a:cubicBezTo>
                <a:cubicBezTo>
                  <a:pt x="392349" y="1725039"/>
                  <a:pt x="383481" y="1720271"/>
                  <a:pt x="379379" y="1712068"/>
                </a:cubicBezTo>
                <a:cubicBezTo>
                  <a:pt x="372894" y="1699098"/>
                  <a:pt x="368827" y="1684604"/>
                  <a:pt x="359924" y="1673158"/>
                </a:cubicBezTo>
                <a:cubicBezTo>
                  <a:pt x="345847" y="1655059"/>
                  <a:pt x="324003" y="1643597"/>
                  <a:pt x="311285" y="1624519"/>
                </a:cubicBezTo>
                <a:cubicBezTo>
                  <a:pt x="267288" y="1558522"/>
                  <a:pt x="288909" y="1582686"/>
                  <a:pt x="252919" y="1546698"/>
                </a:cubicBezTo>
                <a:cubicBezTo>
                  <a:pt x="232540" y="1465174"/>
                  <a:pt x="258428" y="1540369"/>
                  <a:pt x="223736" y="1488332"/>
                </a:cubicBezTo>
                <a:cubicBezTo>
                  <a:pt x="215692" y="1476266"/>
                  <a:pt x="211476" y="1462012"/>
                  <a:pt x="204281" y="1449421"/>
                </a:cubicBezTo>
                <a:cubicBezTo>
                  <a:pt x="198481" y="1439270"/>
                  <a:pt x="191311" y="1429966"/>
                  <a:pt x="184826" y="1420239"/>
                </a:cubicBezTo>
                <a:cubicBezTo>
                  <a:pt x="165045" y="1321337"/>
                  <a:pt x="185314" y="1412221"/>
                  <a:pt x="165370" y="1342417"/>
                </a:cubicBezTo>
                <a:cubicBezTo>
                  <a:pt x="140941" y="1256915"/>
                  <a:pt x="169240" y="1344295"/>
                  <a:pt x="145915" y="1274324"/>
                </a:cubicBezTo>
                <a:cubicBezTo>
                  <a:pt x="142672" y="1238656"/>
                  <a:pt x="140819" y="1202834"/>
                  <a:pt x="136187" y="1167319"/>
                </a:cubicBezTo>
                <a:cubicBezTo>
                  <a:pt x="131085" y="1128203"/>
                  <a:pt x="120657" y="1089839"/>
                  <a:pt x="116732" y="1050587"/>
                </a:cubicBezTo>
                <a:cubicBezTo>
                  <a:pt x="112049" y="1003754"/>
                  <a:pt x="110000" y="951325"/>
                  <a:pt x="97277" y="904673"/>
                </a:cubicBezTo>
                <a:cubicBezTo>
                  <a:pt x="91881" y="884888"/>
                  <a:pt x="92322" y="860809"/>
                  <a:pt x="77821" y="846307"/>
                </a:cubicBezTo>
                <a:cubicBezTo>
                  <a:pt x="71336" y="839822"/>
                  <a:pt x="63453" y="834482"/>
                  <a:pt x="58366" y="826851"/>
                </a:cubicBezTo>
                <a:cubicBezTo>
                  <a:pt x="15357" y="762336"/>
                  <a:pt x="55965" y="804995"/>
                  <a:pt x="29183" y="778213"/>
                </a:cubicBezTo>
              </a:path>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a:ln>
                <a:noFill/>
              </a:ln>
              <a:solidFill>
                <a:schemeClr val="tx1"/>
              </a:solidFill>
              <a:effectLst/>
              <a:latin typeface="Arial" charset="0"/>
            </a:endParaRPr>
          </a:p>
        </p:txBody>
      </p:sp>
    </p:spTree>
    <p:extLst>
      <p:ext uri="{BB962C8B-B14F-4D97-AF65-F5344CB8AC3E}">
        <p14:creationId xmlns:p14="http://schemas.microsoft.com/office/powerpoint/2010/main" val="4200813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par>
                          <p:cTn id="13" fill="hold">
                            <p:stCondLst>
                              <p:cond delay="500"/>
                            </p:stCondLst>
                            <p:childTnLst>
                              <p:par>
                                <p:cTn id="14" presetID="10" presetClass="entr" presetSubtype="0" fill="hold" nodeType="afterEffect">
                                  <p:stCondLst>
                                    <p:cond delay="2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42" presetClass="path" presetSubtype="0" accel="50000" decel="50000" fill="hold" nodeType="withEffect">
                                  <p:stCondLst>
                                    <p:cond delay="200"/>
                                  </p:stCondLst>
                                  <p:childTnLst>
                                    <p:animMotion origin="layout" path="M 3.88889E-6 3.33333E-6 L 0.00555 0.34722 " pathEditMode="relative" rAng="0" ptsTypes="AA">
                                      <p:cBhvr>
                                        <p:cTn id="18" dur="2000" fill="hold"/>
                                        <p:tgtEl>
                                          <p:spTgt spid="9"/>
                                        </p:tgtEl>
                                        <p:attrNameLst>
                                          <p:attrName>ppt_x</p:attrName>
                                          <p:attrName>ppt_y</p:attrName>
                                        </p:attrNameLst>
                                      </p:cBhvr>
                                      <p:rCtr x="278" y="17361"/>
                                    </p:animMotion>
                                  </p:childTnLst>
                                </p:cTn>
                              </p:par>
                              <p:par>
                                <p:cTn id="19" presetID="42" presetClass="path" presetSubtype="0" accel="50000" decel="50000" fill="hold" nodeType="withEffect">
                                  <p:stCondLst>
                                    <p:cond delay="200"/>
                                  </p:stCondLst>
                                  <p:childTnLst>
                                    <p:animMotion origin="layout" path="M -8.33333E-7 0 L -8.33333E-7 0.34329 " pathEditMode="relative" rAng="0" ptsTypes="AA">
                                      <p:cBhvr>
                                        <p:cTn id="20" dur="2000" fill="hold"/>
                                        <p:tgtEl>
                                          <p:spTgt spid="7"/>
                                        </p:tgtEl>
                                        <p:attrNameLst>
                                          <p:attrName>ppt_x</p:attrName>
                                          <p:attrName>ppt_y</p:attrName>
                                        </p:attrNameLst>
                                      </p:cBhvr>
                                      <p:rCtr x="0" y="17153"/>
                                    </p:animMotion>
                                  </p:childTnLst>
                                </p:cTn>
                              </p:par>
                              <p:par>
                                <p:cTn id="21" presetID="42" presetClass="path" presetSubtype="0" accel="50000" decel="50000" fill="hold" nodeType="withEffect">
                                  <p:stCondLst>
                                    <p:cond delay="200"/>
                                  </p:stCondLst>
                                  <p:childTnLst>
                                    <p:animMotion origin="layout" path="M -5.55556E-7 -3.7037E-7 L 0.00208 0.31019 " pathEditMode="relative" rAng="0" ptsTypes="AA">
                                      <p:cBhvr>
                                        <p:cTn id="22" dur="2000" fill="hold"/>
                                        <p:tgtEl>
                                          <p:spTgt spid="8"/>
                                        </p:tgtEl>
                                        <p:attrNameLst>
                                          <p:attrName>ppt_x</p:attrName>
                                          <p:attrName>ppt_y</p:attrName>
                                        </p:attrNameLst>
                                      </p:cBhvr>
                                      <p:rCtr x="104" y="15509"/>
                                    </p:animMotion>
                                  </p:childTnLst>
                                </p:cTn>
                              </p:par>
                              <p:par>
                                <p:cTn id="23" presetID="42" presetClass="path" presetSubtype="0" accel="50000" decel="50000" fill="hold" nodeType="withEffect">
                                  <p:stCondLst>
                                    <p:cond delay="200"/>
                                  </p:stCondLst>
                                  <p:childTnLst>
                                    <p:animMotion origin="layout" path="M 4.72222E-6 -7.40741E-7 L 0.00225 0.31134 " pathEditMode="relative" rAng="0" ptsTypes="AA">
                                      <p:cBhvr>
                                        <p:cTn id="24" dur="2000" fill="hold"/>
                                        <p:tgtEl>
                                          <p:spTgt spid="11"/>
                                        </p:tgtEl>
                                        <p:attrNameLst>
                                          <p:attrName>ppt_x</p:attrName>
                                          <p:attrName>ppt_y</p:attrName>
                                        </p:attrNameLst>
                                      </p:cBhvr>
                                      <p:rCtr x="104" y="15556"/>
                                    </p:animMotion>
                                  </p:childTnLst>
                                </p:cTn>
                              </p:par>
                              <p:par>
                                <p:cTn id="25" presetID="42" presetClass="path" presetSubtype="0" accel="50000" decel="50000" fill="hold" nodeType="withEffect">
                                  <p:stCondLst>
                                    <p:cond delay="200"/>
                                  </p:stCondLst>
                                  <p:childTnLst>
                                    <p:animMotion origin="layout" path="M -4.44444E-6 -7.40741E-7 L -0.00208 0.33079 " pathEditMode="relative" rAng="0" ptsTypes="AA">
                                      <p:cBhvr>
                                        <p:cTn id="26" dur="2000" fill="hold"/>
                                        <p:tgtEl>
                                          <p:spTgt spid="10"/>
                                        </p:tgtEl>
                                        <p:attrNameLst>
                                          <p:attrName>ppt_x</p:attrName>
                                          <p:attrName>ppt_y</p:attrName>
                                        </p:attrNameLst>
                                      </p:cBhvr>
                                      <p:rCtr x="-104" y="16528"/>
                                    </p:animMotion>
                                  </p:childTnLst>
                                </p:cTn>
                              </p:par>
                              <p:par>
                                <p:cTn id="27" presetID="10" presetClass="exit" presetSubtype="0" fill="hold" nodeType="withEffect">
                                  <p:stCondLst>
                                    <p:cond delay="200"/>
                                  </p:stCondLst>
                                  <p:childTnLst>
                                    <p:animEffect transition="out" filter="fade">
                                      <p:cBhvr>
                                        <p:cTn id="28" dur="500"/>
                                        <p:tgtEl>
                                          <p:spTgt spid="17"/>
                                        </p:tgtEl>
                                      </p:cBhvr>
                                    </p:animEffect>
                                    <p:set>
                                      <p:cBhvr>
                                        <p:cTn id="29" dur="1" fill="hold">
                                          <p:stCondLst>
                                            <p:cond delay="499"/>
                                          </p:stCondLst>
                                        </p:cTn>
                                        <p:tgtEl>
                                          <p:spTgt spid="17"/>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654644B-AC32-42B6-851E-B91FDEDDF374}"/>
              </a:ext>
            </a:extLst>
          </p:cNvPr>
          <p:cNvSpPr>
            <a:spLocks noGrp="1"/>
          </p:cNvSpPr>
          <p:nvPr>
            <p:ph type="body" sz="quarter" idx="11"/>
          </p:nvPr>
        </p:nvSpPr>
        <p:spPr/>
        <p:txBody>
          <a:bodyPr/>
          <a:lstStyle/>
          <a:p>
            <a:r>
              <a:rPr lang="en-GB" altLang="en-US" dirty="0">
                <a:latin typeface="Myriad Pro" panose="020B0503030403020204" pitchFamily="34" charset="0"/>
                <a:ea typeface="Myriad Pro" panose="020B0503030403020204" pitchFamily="34" charset="0"/>
                <a:cs typeface="Myriad Pro" panose="020B0503030403020204" pitchFamily="34" charset="0"/>
              </a:rPr>
              <a:t>2.6 </a:t>
            </a:r>
            <a:r>
              <a:rPr lang="en-GB" dirty="0" err="1"/>
              <a:t>Quotitive</a:t>
            </a:r>
            <a:r>
              <a:rPr lang="en-GB" dirty="0"/>
              <a:t> and partitive division   </a:t>
            </a:r>
            <a:r>
              <a:rPr lang="en-US" altLang="en-US" dirty="0">
                <a:solidFill>
                  <a:srgbClr val="00628C"/>
                </a:solidFill>
                <a:latin typeface="Myriad Pro" panose="020B0503030403020204" pitchFamily="34" charset="0"/>
                <a:ea typeface="Myriad Pro" panose="020B0503030403020204" pitchFamily="34" charset="0"/>
                <a:cs typeface="Myriad Pro" panose="020B0503030403020204" pitchFamily="34" charset="0"/>
              </a:rPr>
              <a:t>Step 5:4</a:t>
            </a:r>
          </a:p>
        </p:txBody>
      </p:sp>
      <p:sp>
        <p:nvSpPr>
          <p:cNvPr id="28" name="Rectangle 27">
            <a:extLst>
              <a:ext uri="{FF2B5EF4-FFF2-40B4-BE49-F238E27FC236}">
                <a16:creationId xmlns:a16="http://schemas.microsoft.com/office/drawing/2014/main" id="{6643B450-12F8-4FD8-82A4-36AC18786D77}"/>
              </a:ext>
            </a:extLst>
          </p:cNvPr>
          <p:cNvSpPr/>
          <p:nvPr/>
        </p:nvSpPr>
        <p:spPr>
          <a:xfrm>
            <a:off x="1807696" y="835200"/>
            <a:ext cx="5500608" cy="461665"/>
          </a:xfrm>
          <a:prstGeom prst="rect">
            <a:avLst/>
          </a:prstGeom>
        </p:spPr>
        <p:txBody>
          <a:bodyPr wrap="none">
            <a:spAutoFit/>
          </a:bodyPr>
          <a:lstStyle/>
          <a:p>
            <a:pPr algn="ctr"/>
            <a:r>
              <a:rPr lang="en-US" sz="2400" dirty="0">
                <a:latin typeface="Myriad Pro" panose="020B0503030403020204" pitchFamily="34" charset="0"/>
                <a:ea typeface="Calibri" panose="020F0502020204030204" pitchFamily="34" charset="0"/>
                <a:cs typeface="Times New Roman" panose="02020603050405020304" pitchFamily="18" charset="0"/>
              </a:rPr>
              <a:t>5 biscuits into bags of 1. How many bags?</a:t>
            </a:r>
            <a:endParaRPr lang="en-GB" sz="2400" dirty="0">
              <a:latin typeface="Myriad Pro" panose="020B0503030403020204" pitchFamily="34" charset="0"/>
            </a:endParaRPr>
          </a:p>
        </p:txBody>
      </p:sp>
      <p:sp>
        <p:nvSpPr>
          <p:cNvPr id="29" name="Rectangle 28">
            <a:extLst>
              <a:ext uri="{FF2B5EF4-FFF2-40B4-BE49-F238E27FC236}">
                <a16:creationId xmlns:a16="http://schemas.microsoft.com/office/drawing/2014/main" id="{92CA996B-E563-40EF-91D7-6A46E389F191}"/>
              </a:ext>
            </a:extLst>
          </p:cNvPr>
          <p:cNvSpPr/>
          <p:nvPr/>
        </p:nvSpPr>
        <p:spPr>
          <a:xfrm>
            <a:off x="3940206" y="1447846"/>
            <a:ext cx="1047082"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5 ÷ 1 =</a:t>
            </a:r>
            <a:endParaRPr lang="en-GB" sz="2400" dirty="0">
              <a:latin typeface="Myriad Pro" panose="020B0503030403020204" pitchFamily="34" charset="0"/>
            </a:endParaRPr>
          </a:p>
        </p:txBody>
      </p:sp>
      <p:sp>
        <p:nvSpPr>
          <p:cNvPr id="30" name="Rectangle 29">
            <a:extLst>
              <a:ext uri="{FF2B5EF4-FFF2-40B4-BE49-F238E27FC236}">
                <a16:creationId xmlns:a16="http://schemas.microsoft.com/office/drawing/2014/main" id="{B5C8D505-C371-499C-A48C-46AF871AE8E5}"/>
              </a:ext>
            </a:extLst>
          </p:cNvPr>
          <p:cNvSpPr/>
          <p:nvPr/>
        </p:nvSpPr>
        <p:spPr>
          <a:xfrm>
            <a:off x="4870169" y="1447200"/>
            <a:ext cx="341760"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5</a:t>
            </a:r>
            <a:endParaRPr lang="en-GB" sz="2400" dirty="0">
              <a:latin typeface="Myriad Pro" panose="020B0503030403020204" pitchFamily="34" charset="0"/>
            </a:endParaRPr>
          </a:p>
        </p:txBody>
      </p:sp>
      <p:pic>
        <p:nvPicPr>
          <p:cNvPr id="18" name="Picture 17">
            <a:extLst>
              <a:ext uri="{FF2B5EF4-FFF2-40B4-BE49-F238E27FC236}">
                <a16:creationId xmlns:a16="http://schemas.microsoft.com/office/drawing/2014/main" id="{A179DEA7-CA9B-421E-84C1-56D850455A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561" y="4553523"/>
            <a:ext cx="1361690" cy="1107725"/>
          </a:xfrm>
          <a:prstGeom prst="rect">
            <a:avLst/>
          </a:prstGeom>
        </p:spPr>
      </p:pic>
      <p:pic>
        <p:nvPicPr>
          <p:cNvPr id="24" name="Picture 23">
            <a:extLst>
              <a:ext uri="{FF2B5EF4-FFF2-40B4-BE49-F238E27FC236}">
                <a16:creationId xmlns:a16="http://schemas.microsoft.com/office/drawing/2014/main" id="{BB08EBDB-504E-4255-A6FE-2D442BBCB8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9431" y="4553523"/>
            <a:ext cx="1361690" cy="1107725"/>
          </a:xfrm>
          <a:prstGeom prst="rect">
            <a:avLst/>
          </a:prstGeom>
        </p:spPr>
      </p:pic>
      <p:pic>
        <p:nvPicPr>
          <p:cNvPr id="25" name="Picture 24">
            <a:extLst>
              <a:ext uri="{FF2B5EF4-FFF2-40B4-BE49-F238E27FC236}">
                <a16:creationId xmlns:a16="http://schemas.microsoft.com/office/drawing/2014/main" id="{3FAE1FFB-5EB5-478C-A46B-C869E6D3AF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9301" y="4553523"/>
            <a:ext cx="1361690" cy="1107725"/>
          </a:xfrm>
          <a:prstGeom prst="rect">
            <a:avLst/>
          </a:prstGeom>
        </p:spPr>
      </p:pic>
      <p:pic>
        <p:nvPicPr>
          <p:cNvPr id="26" name="Picture 25">
            <a:extLst>
              <a:ext uri="{FF2B5EF4-FFF2-40B4-BE49-F238E27FC236}">
                <a16:creationId xmlns:a16="http://schemas.microsoft.com/office/drawing/2014/main" id="{3401246F-463F-4914-920F-1982C40CC2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9171" y="4553523"/>
            <a:ext cx="1361690" cy="1107725"/>
          </a:xfrm>
          <a:prstGeom prst="rect">
            <a:avLst/>
          </a:prstGeom>
        </p:spPr>
      </p:pic>
      <p:pic>
        <p:nvPicPr>
          <p:cNvPr id="27" name="Picture 26">
            <a:extLst>
              <a:ext uri="{FF2B5EF4-FFF2-40B4-BE49-F238E27FC236}">
                <a16:creationId xmlns:a16="http://schemas.microsoft.com/office/drawing/2014/main" id="{C9DD21BB-D2F4-4ECA-BB63-DA8201FFBE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9041" y="4553523"/>
            <a:ext cx="1361690" cy="1107725"/>
          </a:xfrm>
          <a:prstGeom prst="rect">
            <a:avLst/>
          </a:prstGeom>
        </p:spPr>
      </p:pic>
      <p:pic>
        <p:nvPicPr>
          <p:cNvPr id="3" name="Picture 2">
            <a:extLst>
              <a:ext uri="{FF2B5EF4-FFF2-40B4-BE49-F238E27FC236}">
                <a16:creationId xmlns:a16="http://schemas.microsoft.com/office/drawing/2014/main" id="{18E50FB3-0F8D-45B9-8D59-703D4D6090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8842" y="2598460"/>
            <a:ext cx="640110" cy="648424"/>
          </a:xfrm>
          <a:prstGeom prst="rect">
            <a:avLst/>
          </a:prstGeom>
        </p:spPr>
      </p:pic>
      <p:pic>
        <p:nvPicPr>
          <p:cNvPr id="4" name="Picture 3">
            <a:extLst>
              <a:ext uri="{FF2B5EF4-FFF2-40B4-BE49-F238E27FC236}">
                <a16:creationId xmlns:a16="http://schemas.microsoft.com/office/drawing/2014/main" id="{580F5426-989F-4294-B693-2A16526BA5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27039" y="2276872"/>
            <a:ext cx="640110" cy="648424"/>
          </a:xfrm>
          <a:prstGeom prst="rect">
            <a:avLst/>
          </a:prstGeom>
        </p:spPr>
      </p:pic>
      <p:pic>
        <p:nvPicPr>
          <p:cNvPr id="5" name="Picture 4">
            <a:extLst>
              <a:ext uri="{FF2B5EF4-FFF2-40B4-BE49-F238E27FC236}">
                <a16:creationId xmlns:a16="http://schemas.microsoft.com/office/drawing/2014/main" id="{DE4FC0A5-1B1C-4A95-AEE2-A69F290CAD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97072" y="3135299"/>
            <a:ext cx="640110" cy="648424"/>
          </a:xfrm>
          <a:prstGeom prst="rect">
            <a:avLst/>
          </a:prstGeom>
        </p:spPr>
      </p:pic>
      <p:pic>
        <p:nvPicPr>
          <p:cNvPr id="6" name="Picture 5">
            <a:extLst>
              <a:ext uri="{FF2B5EF4-FFF2-40B4-BE49-F238E27FC236}">
                <a16:creationId xmlns:a16="http://schemas.microsoft.com/office/drawing/2014/main" id="{5D5D2951-D785-4E18-9FAE-1DE02D80A6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3970" y="3503879"/>
            <a:ext cx="640110" cy="648424"/>
          </a:xfrm>
          <a:prstGeom prst="rect">
            <a:avLst/>
          </a:prstGeom>
        </p:spPr>
      </p:pic>
      <p:pic>
        <p:nvPicPr>
          <p:cNvPr id="8" name="Picture 7">
            <a:extLst>
              <a:ext uri="{FF2B5EF4-FFF2-40B4-BE49-F238E27FC236}">
                <a16:creationId xmlns:a16="http://schemas.microsoft.com/office/drawing/2014/main" id="{7EDB7C32-DA0C-44E8-A1AC-E3A26226FD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9116" y="2589738"/>
            <a:ext cx="640110" cy="648424"/>
          </a:xfrm>
          <a:prstGeom prst="rect">
            <a:avLst/>
          </a:prstGeom>
        </p:spPr>
      </p:pic>
      <p:sp>
        <p:nvSpPr>
          <p:cNvPr id="7" name="Oval 6">
            <a:extLst>
              <a:ext uri="{FF2B5EF4-FFF2-40B4-BE49-F238E27FC236}">
                <a16:creationId xmlns:a16="http://schemas.microsoft.com/office/drawing/2014/main" id="{16428CF2-517C-458B-9AEB-7D4B35668376}"/>
              </a:ext>
            </a:extLst>
          </p:cNvPr>
          <p:cNvSpPr/>
          <p:nvPr/>
        </p:nvSpPr>
        <p:spPr bwMode="auto">
          <a:xfrm>
            <a:off x="2580159" y="2471426"/>
            <a:ext cx="914141" cy="914141"/>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7" name="Rectangle 16">
            <a:extLst>
              <a:ext uri="{FF2B5EF4-FFF2-40B4-BE49-F238E27FC236}">
                <a16:creationId xmlns:a16="http://schemas.microsoft.com/office/drawing/2014/main" id="{A89179D4-3CAD-4DE6-B28B-34177BA8D9F1}"/>
              </a:ext>
            </a:extLst>
          </p:cNvPr>
          <p:cNvSpPr/>
          <p:nvPr/>
        </p:nvSpPr>
        <p:spPr>
          <a:xfrm>
            <a:off x="2149352" y="5217933"/>
            <a:ext cx="492443"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a:t>
            </a:r>
            <a:endParaRPr lang="en-GB" sz="2400" dirty="0">
              <a:latin typeface="Myriad Pro" panose="020B0503030403020204" pitchFamily="34" charset="0"/>
            </a:endParaRPr>
          </a:p>
        </p:txBody>
      </p:sp>
      <p:sp>
        <p:nvSpPr>
          <p:cNvPr id="19" name="Oval 18">
            <a:extLst>
              <a:ext uri="{FF2B5EF4-FFF2-40B4-BE49-F238E27FC236}">
                <a16:creationId xmlns:a16="http://schemas.microsoft.com/office/drawing/2014/main" id="{796FA57F-C0FB-43F5-AD94-6B306B2DD8DA}"/>
              </a:ext>
            </a:extLst>
          </p:cNvPr>
          <p:cNvSpPr/>
          <p:nvPr/>
        </p:nvSpPr>
        <p:spPr bwMode="auto">
          <a:xfrm>
            <a:off x="3550531" y="3002440"/>
            <a:ext cx="914141" cy="914141"/>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0" name="Rectangle 19">
            <a:extLst>
              <a:ext uri="{FF2B5EF4-FFF2-40B4-BE49-F238E27FC236}">
                <a16:creationId xmlns:a16="http://schemas.microsoft.com/office/drawing/2014/main" id="{6A2AB801-3177-4521-878F-62CBC3DB84F5}"/>
              </a:ext>
            </a:extLst>
          </p:cNvPr>
          <p:cNvSpPr/>
          <p:nvPr/>
        </p:nvSpPr>
        <p:spPr>
          <a:xfrm>
            <a:off x="3844739" y="5219049"/>
            <a:ext cx="492443"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a:t>
            </a:r>
            <a:endParaRPr lang="en-GB" sz="2400" dirty="0">
              <a:latin typeface="Myriad Pro" panose="020B0503030403020204" pitchFamily="34" charset="0"/>
            </a:endParaRPr>
          </a:p>
        </p:txBody>
      </p:sp>
      <p:sp>
        <p:nvSpPr>
          <p:cNvPr id="21" name="Oval 20">
            <a:extLst>
              <a:ext uri="{FF2B5EF4-FFF2-40B4-BE49-F238E27FC236}">
                <a16:creationId xmlns:a16="http://schemas.microsoft.com/office/drawing/2014/main" id="{F97DB11C-4EC3-4CFD-BED5-698F0ECCC59C}"/>
              </a:ext>
            </a:extLst>
          </p:cNvPr>
          <p:cNvSpPr/>
          <p:nvPr/>
        </p:nvSpPr>
        <p:spPr bwMode="auto">
          <a:xfrm>
            <a:off x="4090023" y="2141389"/>
            <a:ext cx="914141" cy="914141"/>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22" name="Rectangle 21">
            <a:extLst>
              <a:ext uri="{FF2B5EF4-FFF2-40B4-BE49-F238E27FC236}">
                <a16:creationId xmlns:a16="http://schemas.microsoft.com/office/drawing/2014/main" id="{CAD9446E-6125-42BB-92C6-0A923FE6B9A6}"/>
              </a:ext>
            </a:extLst>
          </p:cNvPr>
          <p:cNvSpPr/>
          <p:nvPr/>
        </p:nvSpPr>
        <p:spPr>
          <a:xfrm>
            <a:off x="5524383" y="5217933"/>
            <a:ext cx="492443"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a:t>
            </a:r>
            <a:endParaRPr lang="en-GB" sz="2400" dirty="0">
              <a:latin typeface="Myriad Pro" panose="020B0503030403020204" pitchFamily="34" charset="0"/>
            </a:endParaRPr>
          </a:p>
        </p:txBody>
      </p:sp>
      <p:sp>
        <p:nvSpPr>
          <p:cNvPr id="23" name="Oval 22">
            <a:extLst>
              <a:ext uri="{FF2B5EF4-FFF2-40B4-BE49-F238E27FC236}">
                <a16:creationId xmlns:a16="http://schemas.microsoft.com/office/drawing/2014/main" id="{2CA4BB51-86D8-4A39-89DF-A7FB27A53939}"/>
              </a:ext>
            </a:extLst>
          </p:cNvPr>
          <p:cNvSpPr/>
          <p:nvPr/>
        </p:nvSpPr>
        <p:spPr bwMode="auto">
          <a:xfrm>
            <a:off x="4726954" y="3371020"/>
            <a:ext cx="914141" cy="914141"/>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31" name="Rectangle 30">
            <a:extLst>
              <a:ext uri="{FF2B5EF4-FFF2-40B4-BE49-F238E27FC236}">
                <a16:creationId xmlns:a16="http://schemas.microsoft.com/office/drawing/2014/main" id="{67B6BF9A-B473-4531-93BE-1C9C4E10D140}"/>
              </a:ext>
            </a:extLst>
          </p:cNvPr>
          <p:cNvSpPr/>
          <p:nvPr/>
        </p:nvSpPr>
        <p:spPr>
          <a:xfrm>
            <a:off x="7204027" y="5217933"/>
            <a:ext cx="492443" cy="461665"/>
          </a:xfrm>
          <a:prstGeom prst="rect">
            <a:avLst/>
          </a:prstGeom>
        </p:spPr>
        <p:txBody>
          <a:bodyPr wrap="none">
            <a:spAutoFit/>
          </a:bodyPr>
          <a:lstStyle/>
          <a:p>
            <a:r>
              <a:rPr lang="en-GB" sz="2400" dirty="0">
                <a:latin typeface="Myriad Pro" panose="020B0503030403020204" pitchFamily="34" charset="0"/>
                <a:ea typeface="Times New Roman" panose="02020603050405020304" pitchFamily="18" charset="0"/>
                <a:cs typeface="Times New Roman" panose="02020603050405020304" pitchFamily="18" charset="0"/>
              </a:rPr>
              <a:t>…</a:t>
            </a:r>
            <a:endParaRPr lang="en-GB" sz="2400" dirty="0">
              <a:latin typeface="Myriad Pro" panose="020B0503030403020204" pitchFamily="34" charset="0"/>
            </a:endParaRPr>
          </a:p>
        </p:txBody>
      </p:sp>
      <p:sp>
        <p:nvSpPr>
          <p:cNvPr id="32" name="Oval 31">
            <a:extLst>
              <a:ext uri="{FF2B5EF4-FFF2-40B4-BE49-F238E27FC236}">
                <a16:creationId xmlns:a16="http://schemas.microsoft.com/office/drawing/2014/main" id="{8F8E9EE7-3411-41D1-ABE8-EDDDBB21724E}"/>
              </a:ext>
            </a:extLst>
          </p:cNvPr>
          <p:cNvSpPr/>
          <p:nvPr/>
        </p:nvSpPr>
        <p:spPr bwMode="auto">
          <a:xfrm>
            <a:off x="5202100" y="2456879"/>
            <a:ext cx="914141" cy="914141"/>
          </a:xfrm>
          <a:prstGeom prst="ellipse">
            <a:avLst/>
          </a:prstGeom>
          <a:noFill/>
          <a:ln w="19050" cap="flat" cmpd="sng" algn="ctr">
            <a:solidFill>
              <a:srgbClr val="FF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Tree>
    <p:extLst>
      <p:ext uri="{BB962C8B-B14F-4D97-AF65-F5344CB8AC3E}">
        <p14:creationId xmlns:p14="http://schemas.microsoft.com/office/powerpoint/2010/main" val="146358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par>
                          <p:cTn id="19" fill="hold">
                            <p:stCondLst>
                              <p:cond delay="500"/>
                            </p:stCondLst>
                            <p:childTnLst>
                              <p:par>
                                <p:cTn id="20" presetID="42" presetClass="path" presetSubtype="0" accel="50000" decel="50000" fill="hold" nodeType="afterEffect">
                                  <p:stCondLst>
                                    <p:cond delay="200"/>
                                  </p:stCondLst>
                                  <p:childTnLst>
                                    <p:animMotion origin="layout" path="M -1.66667E-6 2.59259E-6 L -0.19566 0.32338 " pathEditMode="relative" rAng="0" ptsTypes="AA">
                                      <p:cBhvr>
                                        <p:cTn id="21" dur="2000" fill="hold"/>
                                        <p:tgtEl>
                                          <p:spTgt spid="3"/>
                                        </p:tgtEl>
                                        <p:attrNameLst>
                                          <p:attrName>ppt_x</p:attrName>
                                          <p:attrName>ppt_y</p:attrName>
                                        </p:attrNameLst>
                                      </p:cBhvr>
                                      <p:rCtr x="-9792" y="16157"/>
                                    </p:animMotion>
                                  </p:childTnLst>
                                </p:cTn>
                              </p:par>
                              <p:par>
                                <p:cTn id="22" presetID="10" presetClass="exit" presetSubtype="0" fill="hold" grpId="1" nodeType="withEffect">
                                  <p:stCondLst>
                                    <p:cond delay="200"/>
                                  </p:stCondLst>
                                  <p:childTnLst>
                                    <p:animEffect transition="out" filter="fade">
                                      <p:cBhvr>
                                        <p:cTn id="23" dur="500"/>
                                        <p:tgtEl>
                                          <p:spTgt spid="7"/>
                                        </p:tgtEl>
                                      </p:cBhvr>
                                    </p:animEffect>
                                    <p:set>
                                      <p:cBhvr>
                                        <p:cTn id="24" dur="1" fill="hold">
                                          <p:stCondLst>
                                            <p:cond delay="499"/>
                                          </p:stCondLst>
                                        </p:cTn>
                                        <p:tgtEl>
                                          <p:spTgt spid="7"/>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10" presetClass="exit" presetSubtype="0" fill="hold" grpId="1" nodeType="with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par>
                          <p:cTn id="39" fill="hold">
                            <p:stCondLst>
                              <p:cond delay="500"/>
                            </p:stCondLst>
                            <p:childTnLst>
                              <p:par>
                                <p:cTn id="40" presetID="42" presetClass="path" presetSubtype="0" accel="50000" decel="50000" fill="hold" nodeType="afterEffect">
                                  <p:stCondLst>
                                    <p:cond delay="200"/>
                                  </p:stCondLst>
                                  <p:childTnLst>
                                    <p:animMotion origin="layout" path="M 3.88889E-6 1.85185E-6 L -0.1125 0.24606 " pathEditMode="relative" rAng="0" ptsTypes="AA">
                                      <p:cBhvr>
                                        <p:cTn id="41" dur="2000" fill="hold"/>
                                        <p:tgtEl>
                                          <p:spTgt spid="5"/>
                                        </p:tgtEl>
                                        <p:attrNameLst>
                                          <p:attrName>ppt_x</p:attrName>
                                          <p:attrName>ppt_y</p:attrName>
                                        </p:attrNameLst>
                                      </p:cBhvr>
                                      <p:rCtr x="-5625" y="12292"/>
                                    </p:animMotion>
                                  </p:childTnLst>
                                </p:cTn>
                              </p:par>
                              <p:par>
                                <p:cTn id="42" presetID="10" presetClass="exit" presetSubtype="0" fill="hold" grpId="1" nodeType="withEffect">
                                  <p:stCondLst>
                                    <p:cond delay="200"/>
                                  </p:stCondLst>
                                  <p:childTnLst>
                                    <p:animEffect transition="out" filter="fade">
                                      <p:cBhvr>
                                        <p:cTn id="43" dur="500"/>
                                        <p:tgtEl>
                                          <p:spTgt spid="19"/>
                                        </p:tgtEl>
                                      </p:cBhvr>
                                    </p:animEffect>
                                    <p:set>
                                      <p:cBhvr>
                                        <p:cTn id="44" dur="1" fill="hold">
                                          <p:stCondLst>
                                            <p:cond delay="499"/>
                                          </p:stCondLst>
                                        </p:cTn>
                                        <p:tgtEl>
                                          <p:spTgt spid="19"/>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par>
                                <p:cTn id="50" presetID="10" presetClass="exit" presetSubtype="0" fill="hold" grpId="1" nodeType="withEffect">
                                  <p:stCondLst>
                                    <p:cond delay="0"/>
                                  </p:stCondLst>
                                  <p:childTnLst>
                                    <p:animEffect transition="out" filter="fade">
                                      <p:cBhvr>
                                        <p:cTn id="51" dur="500"/>
                                        <p:tgtEl>
                                          <p:spTgt spid="20"/>
                                        </p:tgtEl>
                                      </p:cBhvr>
                                    </p:animEffect>
                                    <p:set>
                                      <p:cBhvr>
                                        <p:cTn id="52" dur="1" fill="hold">
                                          <p:stCondLst>
                                            <p:cond delay="499"/>
                                          </p:stCondLst>
                                        </p:cTn>
                                        <p:tgtEl>
                                          <p:spTgt spid="20"/>
                                        </p:tgtEl>
                                        <p:attrNameLst>
                                          <p:attrName>style.visibility</p:attrName>
                                        </p:attrNameLst>
                                      </p:cBhvr>
                                      <p:to>
                                        <p:strVal val="hidden"/>
                                      </p:to>
                                    </p:se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childTnLst>
                          </p:cTn>
                        </p:par>
                        <p:par>
                          <p:cTn id="59" fill="hold">
                            <p:stCondLst>
                              <p:cond delay="500"/>
                            </p:stCondLst>
                            <p:childTnLst>
                              <p:par>
                                <p:cTn id="60" presetID="42" presetClass="path" presetSubtype="0" accel="50000" decel="50000" fill="hold" nodeType="afterEffect">
                                  <p:stCondLst>
                                    <p:cond delay="200"/>
                                  </p:stCondLst>
                                  <p:childTnLst>
                                    <p:animMotion origin="layout" path="M -2.22222E-6 3.33333E-6 L 0.01268 0.37291 " pathEditMode="relative" rAng="0" ptsTypes="AA">
                                      <p:cBhvr>
                                        <p:cTn id="61" dur="2000" fill="hold"/>
                                        <p:tgtEl>
                                          <p:spTgt spid="4"/>
                                        </p:tgtEl>
                                        <p:attrNameLst>
                                          <p:attrName>ppt_x</p:attrName>
                                          <p:attrName>ppt_y</p:attrName>
                                        </p:attrNameLst>
                                      </p:cBhvr>
                                      <p:rCtr x="625" y="18634"/>
                                    </p:animMotion>
                                  </p:childTnLst>
                                </p:cTn>
                              </p:par>
                              <p:par>
                                <p:cTn id="62" presetID="10" presetClass="exit" presetSubtype="0" fill="hold" grpId="1" nodeType="withEffect">
                                  <p:stCondLst>
                                    <p:cond delay="200"/>
                                  </p:stCondLst>
                                  <p:childTnLst>
                                    <p:animEffect transition="out" filter="fade">
                                      <p:cBhvr>
                                        <p:cTn id="63" dur="500"/>
                                        <p:tgtEl>
                                          <p:spTgt spid="21"/>
                                        </p:tgtEl>
                                      </p:cBhvr>
                                    </p:animEffect>
                                    <p:set>
                                      <p:cBhvr>
                                        <p:cTn id="64" dur="1" fill="hold">
                                          <p:stCondLst>
                                            <p:cond delay="499"/>
                                          </p:stCondLst>
                                        </p:cTn>
                                        <p:tgtEl>
                                          <p:spTgt spid="21"/>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fade">
                                      <p:cBhvr>
                                        <p:cTn id="69" dur="500"/>
                                        <p:tgtEl>
                                          <p:spTgt spid="26"/>
                                        </p:tgtEl>
                                      </p:cBhvr>
                                    </p:animEffect>
                                  </p:childTnLst>
                                </p:cTn>
                              </p:par>
                              <p:par>
                                <p:cTn id="70" presetID="10" presetClass="exit" presetSubtype="0" fill="hold" grpId="1" nodeType="withEffect">
                                  <p:stCondLst>
                                    <p:cond delay="0"/>
                                  </p:stCondLst>
                                  <p:childTnLst>
                                    <p:animEffect transition="out" filter="fade">
                                      <p:cBhvr>
                                        <p:cTn id="71" dur="500"/>
                                        <p:tgtEl>
                                          <p:spTgt spid="22"/>
                                        </p:tgtEl>
                                      </p:cBhvr>
                                    </p:animEffect>
                                    <p:set>
                                      <p:cBhvr>
                                        <p:cTn id="72" dur="1" fill="hold">
                                          <p:stCondLst>
                                            <p:cond delay="499"/>
                                          </p:stCondLst>
                                        </p:cTn>
                                        <p:tgtEl>
                                          <p:spTgt spid="22"/>
                                        </p:tgtEl>
                                        <p:attrNameLst>
                                          <p:attrName>style.visibility</p:attrName>
                                        </p:attrNameLst>
                                      </p:cBhvr>
                                      <p:to>
                                        <p:strVal val="hidden"/>
                                      </p:to>
                                    </p:set>
                                  </p:childTnLst>
                                </p:cTn>
                              </p:par>
                              <p:par>
                                <p:cTn id="73" presetID="10" presetClass="entr" presetSubtype="0"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fade">
                                      <p:cBhvr>
                                        <p:cTn id="75" dur="500"/>
                                        <p:tgtEl>
                                          <p:spTgt spid="2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childTnLst>
                          </p:cTn>
                        </p:par>
                        <p:par>
                          <p:cTn id="79" fill="hold">
                            <p:stCondLst>
                              <p:cond delay="500"/>
                            </p:stCondLst>
                            <p:childTnLst>
                              <p:par>
                                <p:cTn id="80" presetID="42" presetClass="path" presetSubtype="0" accel="50000" decel="50000" fill="hold" nodeType="afterEffect">
                                  <p:stCondLst>
                                    <p:cond delay="200"/>
                                  </p:stCondLst>
                                  <p:childTnLst>
                                    <p:animMotion origin="layout" path="M -2.77778E-7 -1.85185E-6 L 0.12847 0.1875 " pathEditMode="relative" rAng="0" ptsTypes="AA">
                                      <p:cBhvr>
                                        <p:cTn id="81" dur="2000" fill="hold"/>
                                        <p:tgtEl>
                                          <p:spTgt spid="6"/>
                                        </p:tgtEl>
                                        <p:attrNameLst>
                                          <p:attrName>ppt_x</p:attrName>
                                          <p:attrName>ppt_y</p:attrName>
                                        </p:attrNameLst>
                                      </p:cBhvr>
                                      <p:rCtr x="6424" y="9375"/>
                                    </p:animMotion>
                                  </p:childTnLst>
                                </p:cTn>
                              </p:par>
                              <p:par>
                                <p:cTn id="82" presetID="10" presetClass="exit" presetSubtype="0" fill="hold" grpId="1" nodeType="withEffect">
                                  <p:stCondLst>
                                    <p:cond delay="200"/>
                                  </p:stCondLst>
                                  <p:childTnLst>
                                    <p:animEffect transition="out" filter="fade">
                                      <p:cBhvr>
                                        <p:cTn id="83" dur="500"/>
                                        <p:tgtEl>
                                          <p:spTgt spid="23"/>
                                        </p:tgtEl>
                                      </p:cBhvr>
                                    </p:animEffect>
                                    <p:set>
                                      <p:cBhvr>
                                        <p:cTn id="84" dur="1" fill="hold">
                                          <p:stCondLst>
                                            <p:cond delay="499"/>
                                          </p:stCondLst>
                                        </p:cTn>
                                        <p:tgtEl>
                                          <p:spTgt spid="23"/>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500"/>
                                        <p:tgtEl>
                                          <p:spTgt spid="27"/>
                                        </p:tgtEl>
                                      </p:cBhvr>
                                    </p:animEffect>
                                  </p:childTnLst>
                                </p:cTn>
                              </p:par>
                              <p:par>
                                <p:cTn id="90" presetID="10" presetClass="exit" presetSubtype="0" fill="hold" grpId="1" nodeType="withEffect">
                                  <p:stCondLst>
                                    <p:cond delay="0"/>
                                  </p:stCondLst>
                                  <p:childTnLst>
                                    <p:animEffect transition="out" filter="fade">
                                      <p:cBhvr>
                                        <p:cTn id="91" dur="500"/>
                                        <p:tgtEl>
                                          <p:spTgt spid="31"/>
                                        </p:tgtEl>
                                      </p:cBhvr>
                                    </p:animEffect>
                                    <p:set>
                                      <p:cBhvr>
                                        <p:cTn id="92" dur="1" fill="hold">
                                          <p:stCondLst>
                                            <p:cond delay="499"/>
                                          </p:stCondLst>
                                        </p:cTn>
                                        <p:tgtEl>
                                          <p:spTgt spid="31"/>
                                        </p:tgtEl>
                                        <p:attrNameLst>
                                          <p:attrName>style.visibility</p:attrName>
                                        </p:attrNameLst>
                                      </p:cBhvr>
                                      <p:to>
                                        <p:strVal val="hidden"/>
                                      </p:to>
                                    </p:set>
                                  </p:childTnLst>
                                </p:cTn>
                              </p:par>
                              <p:par>
                                <p:cTn id="93" presetID="10" presetClass="entr" presetSubtype="0" fill="hold" grpId="0" nodeType="withEffect">
                                  <p:stCondLst>
                                    <p:cond delay="0"/>
                                  </p:stCondLst>
                                  <p:childTnLst>
                                    <p:set>
                                      <p:cBhvr>
                                        <p:cTn id="94" dur="1" fill="hold">
                                          <p:stCondLst>
                                            <p:cond delay="0"/>
                                          </p:stCondLst>
                                        </p:cTn>
                                        <p:tgtEl>
                                          <p:spTgt spid="32"/>
                                        </p:tgtEl>
                                        <p:attrNameLst>
                                          <p:attrName>style.visibility</p:attrName>
                                        </p:attrNameLst>
                                      </p:cBhvr>
                                      <p:to>
                                        <p:strVal val="visible"/>
                                      </p:to>
                                    </p:set>
                                    <p:animEffect transition="in" filter="fade">
                                      <p:cBhvr>
                                        <p:cTn id="95" dur="500"/>
                                        <p:tgtEl>
                                          <p:spTgt spid="32"/>
                                        </p:tgtEl>
                                      </p:cBhvr>
                                    </p:animEffect>
                                  </p:childTnLst>
                                </p:cTn>
                              </p:par>
                            </p:childTnLst>
                          </p:cTn>
                        </p:par>
                        <p:par>
                          <p:cTn id="96" fill="hold">
                            <p:stCondLst>
                              <p:cond delay="500"/>
                            </p:stCondLst>
                            <p:childTnLst>
                              <p:par>
                                <p:cTn id="97" presetID="42" presetClass="path" presetSubtype="0" accel="50000" decel="50000" fill="hold" nodeType="afterEffect">
                                  <p:stCondLst>
                                    <p:cond delay="200"/>
                                  </p:stCondLst>
                                  <p:childTnLst>
                                    <p:animMotion origin="layout" path="M 1.11022E-16 1.48148E-6 L 0.2592 0.31667 " pathEditMode="relative" rAng="0" ptsTypes="AA">
                                      <p:cBhvr>
                                        <p:cTn id="98" dur="2000" fill="hold"/>
                                        <p:tgtEl>
                                          <p:spTgt spid="8"/>
                                        </p:tgtEl>
                                        <p:attrNameLst>
                                          <p:attrName>ppt_x</p:attrName>
                                          <p:attrName>ppt_y</p:attrName>
                                        </p:attrNameLst>
                                      </p:cBhvr>
                                      <p:rCtr x="12951" y="15833"/>
                                    </p:animMotion>
                                  </p:childTnLst>
                                </p:cTn>
                              </p:par>
                              <p:par>
                                <p:cTn id="99" presetID="10" presetClass="exit" presetSubtype="0" fill="hold" grpId="1" nodeType="withEffect">
                                  <p:stCondLst>
                                    <p:cond delay="200"/>
                                  </p:stCondLst>
                                  <p:childTnLst>
                                    <p:animEffect transition="out" filter="fade">
                                      <p:cBhvr>
                                        <p:cTn id="100" dur="500"/>
                                        <p:tgtEl>
                                          <p:spTgt spid="32"/>
                                        </p:tgtEl>
                                      </p:cBhvr>
                                    </p:animEffect>
                                    <p:set>
                                      <p:cBhvr>
                                        <p:cTn id="101" dur="1" fill="hold">
                                          <p:stCondLst>
                                            <p:cond delay="499"/>
                                          </p:stCondLst>
                                        </p:cTn>
                                        <p:tgtEl>
                                          <p:spTgt spid="32"/>
                                        </p:tgtEl>
                                        <p:attrNameLst>
                                          <p:attrName>style.visibility</p:attrName>
                                        </p:attrNameLst>
                                      </p:cBhvr>
                                      <p:to>
                                        <p:strVal val="hidden"/>
                                      </p:to>
                                    </p:se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fade">
                                      <p:cBhvr>
                                        <p:cTn id="10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7" grpId="0" animBg="1"/>
      <p:bldP spid="7" grpId="1" animBg="1"/>
      <p:bldP spid="17" grpId="0"/>
      <p:bldP spid="17" grpId="1"/>
      <p:bldP spid="19" grpId="0" animBg="1"/>
      <p:bldP spid="19" grpId="1" animBg="1"/>
      <p:bldP spid="20" grpId="0"/>
      <p:bldP spid="20" grpId="1"/>
      <p:bldP spid="21" grpId="0" animBg="1"/>
      <p:bldP spid="21" grpId="1" animBg="1"/>
      <p:bldP spid="22" grpId="0"/>
      <p:bldP spid="22" grpId="1"/>
      <p:bldP spid="23" grpId="0" animBg="1"/>
      <p:bldP spid="23" grpId="1" animBg="1"/>
      <p:bldP spid="31" grpId="0"/>
      <p:bldP spid="31" grpId="1"/>
      <p:bldP spid="32" grpId="0" animBg="1"/>
      <p:bldP spid="32" grpId="1" animBg="1"/>
    </p:bldLst>
  </p:timing>
</p:sld>
</file>

<file path=ppt/theme/theme1.xml><?xml version="1.0" encoding="utf-8"?>
<a:theme xmlns:a="http://schemas.openxmlformats.org/drawingml/2006/main" name="nctem1">
  <a:themeElements>
    <a:clrScheme name="Mastery PD">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a:spPr>
      <a:bodyPr vert="horz" wrap="square" lIns="91440" tIns="45720" rIns="91440" bIns="45720" numCol="1" rtlCol="0" anchor="t" anchorCtr="0" compatLnSpc="1">
        <a:prstTxWarp prst="textNoShape">
          <a:avLst/>
        </a:prstTxWarp>
        <a:spAutoFit/>
      </a:bodyPr>
      <a:lstStyle>
        <a:defPPr marL="457200" indent="-457200">
          <a:buClr>
            <a:srgbClr val="82CBDD"/>
          </a:buClr>
          <a:defRPr b="1" dirty="0" smtClean="0">
            <a:latin typeface="Myriad Pro Semibold" charset="0"/>
            <a:ea typeface="Myriad Pro Semibold" charset="0"/>
            <a:cs typeface="Myriad Pro Semibold" charset="0"/>
          </a:defRPr>
        </a:defPPr>
      </a:lstStyle>
    </a:tx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cetm_mm_sp2_se02_pres" id="{D36CC6CC-40CF-4261-A5BB-EEC46634BBCC}" vid="{CDB1599A-ED97-4398-B7EB-3D759FD4F3E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1039</Words>
  <Application>Microsoft Office PowerPoint</Application>
  <PresentationFormat>On-screen Show (4:3)</PresentationFormat>
  <Paragraphs>192</Paragraphs>
  <Slides>33</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Letter-join Plus 40</vt:lpstr>
      <vt:lpstr>Myriad Pro</vt:lpstr>
      <vt:lpstr>Myriad Pro Semibold</vt:lpstr>
      <vt:lpstr>nctem1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2019-02-27T15:00:19Z</dcterms:created>
  <dcterms:modified xsi:type="dcterms:W3CDTF">2021-02-07T23:59:41Z</dcterms:modified>
</cp:coreProperties>
</file>