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3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5143500" type="screen16x9"/>
  <p:notesSz cx="6858000" cy="9144000"/>
  <p:embeddedFontLst>
    <p:embeddedFont>
      <p:font typeface="Open Sans" panose="020B0604020202020204" charset="0"/>
      <p:regular r:id="rId13"/>
      <p:bold r:id="rId14"/>
      <p:italic r:id="rId15"/>
      <p:boldItalic r:id="rId16"/>
    </p:embeddedFont>
    <p:embeddedFont>
      <p:font typeface="Proxima Nova Semibold" panose="020B0604020202020204" charset="0"/>
      <p:regular r:id="rId17"/>
      <p:bold r:id="rId18"/>
      <p:boldItalic r:id="rId1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808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279">
          <p15:clr>
            <a:srgbClr val="9AA0A6"/>
          </p15:clr>
        </p15:guide>
        <p15:guide id="4" orient="horz" pos="379">
          <p15:clr>
            <a:srgbClr val="9AA0A6"/>
          </p15:clr>
        </p15:guide>
        <p15:guide id="5" orient="horz" pos="2904">
          <p15:clr>
            <a:srgbClr val="9AA0A6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996" y="90"/>
      </p:cViewPr>
      <p:guideLst>
        <p:guide orient="horz" pos="1808"/>
        <p:guide pos="2880"/>
        <p:guide orient="horz" pos="279"/>
        <p:guide orient="horz" pos="379"/>
        <p:guide orient="horz" pos="290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" name="Google Shape;27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g5d78ad9d55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" name="Google Shape;35;g5d78ad9d55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g5d78ad9d55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" name="Google Shape;41;g5d78ad9d55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g5d78ad9d55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" name="Google Shape;47;g5d78ad9d55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g5d78ad9d55_0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" name="Google Shape;53;g5d78ad9d55_0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5d78ad9d55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Google Shape;61;g5d78ad9d55_0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5d78ad9d55_0_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5d78ad9d55_0_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5d78ad9d55_0_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5d78ad9d55_0_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5ecf029059_0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5ecf029059_0_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5d78ad9d55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5d78ad9d55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title"/>
          </p:nvPr>
        </p:nvSpPr>
        <p:spPr>
          <a:xfrm>
            <a:off x="497750" y="601750"/>
            <a:ext cx="8646300" cy="226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E8B2C"/>
              </a:buClr>
              <a:buSzPts val="6000"/>
              <a:buFont typeface="Proxima Nova Semibold"/>
              <a:buChar char="●"/>
              <a:defRPr sz="6000">
                <a:solidFill>
                  <a:srgbClr val="FE8B2C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9pPr>
          </a:lstStyle>
          <a:p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1176725" y="2870950"/>
            <a:ext cx="3271200" cy="1739100"/>
          </a:xfrm>
          <a:prstGeom prst="round2DiagRect">
            <a:avLst>
              <a:gd name="adj1" fmla="val 16667"/>
              <a:gd name="adj2" fmla="val 0"/>
            </a:avLst>
          </a:prstGeom>
          <a:solidFill>
            <a:srgbClr val="FE8B2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1176725" y="2870950"/>
            <a:ext cx="3271200" cy="173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Open Sans"/>
              <a:buNone/>
              <a:defRPr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bel/heading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601750"/>
            <a:ext cx="8832300" cy="400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7200"/>
              <a:buFont typeface="Proxima Nova Semibold"/>
              <a:buChar char="●"/>
              <a:defRPr sz="72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estion slide" type="tx">
  <p:cSld name="TITLE_AND_BODY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>
            <a:spLocks noGrp="1"/>
          </p:cNvSpPr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E8B2C"/>
              </a:buClr>
              <a:buSzPts val="3600"/>
              <a:buFont typeface="Proxima Nova Semibold"/>
              <a:buChar char="●"/>
              <a:defRPr sz="3600">
                <a:solidFill>
                  <a:srgbClr val="FE8B2C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body" idx="1"/>
          </p:nvPr>
        </p:nvSpPr>
        <p:spPr>
          <a:xfrm>
            <a:off x="493800" y="1636800"/>
            <a:ext cx="8650200" cy="293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ing and one column">
  <p:cSld name="TITLE_AND_BODY_1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>
            <a:spLocks noGrp="1"/>
          </p:cNvSpPr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E8B2C"/>
              </a:buClr>
              <a:buSzPts val="3600"/>
              <a:buFont typeface="Proxima Nova Semibold"/>
              <a:buChar char="●"/>
              <a:defRPr sz="3600">
                <a:solidFill>
                  <a:srgbClr val="FE8B2C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body" idx="1"/>
          </p:nvPr>
        </p:nvSpPr>
        <p:spPr>
          <a:xfrm>
            <a:off x="493800" y="1636800"/>
            <a:ext cx="8650200" cy="293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ing and two columns" type="twoColTx">
  <p:cSld name="TITLE_AND_TWO_COLUMNS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6"/>
          <p:cNvSpPr txBox="1">
            <a:spLocks noGrp="1"/>
          </p:cNvSpPr>
          <p:nvPr>
            <p:ph type="body" idx="1"/>
          </p:nvPr>
        </p:nvSpPr>
        <p:spPr>
          <a:xfrm>
            <a:off x="638325" y="1636675"/>
            <a:ext cx="4101300" cy="293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  <p:sp>
        <p:nvSpPr>
          <p:cNvPr id="23" name="Google Shape;23;p6"/>
          <p:cNvSpPr txBox="1">
            <a:spLocks noGrp="1"/>
          </p:cNvSpPr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E8B2C"/>
              </a:buClr>
              <a:buSzPts val="3600"/>
              <a:buFont typeface="Proxima Nova Semibold"/>
              <a:buChar char="●"/>
              <a:defRPr sz="3600">
                <a:solidFill>
                  <a:srgbClr val="FE8B2C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4" name="Google Shape;24;p6"/>
          <p:cNvSpPr txBox="1">
            <a:spLocks noGrp="1"/>
          </p:cNvSpPr>
          <p:nvPr>
            <p:ph type="body" idx="2"/>
          </p:nvPr>
        </p:nvSpPr>
        <p:spPr>
          <a:xfrm>
            <a:off x="4963775" y="1636675"/>
            <a:ext cx="4101300" cy="293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/>
        </p:nvSpPr>
        <p:spPr>
          <a:xfrm>
            <a:off x="497750" y="0"/>
            <a:ext cx="8646300" cy="44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rgbClr val="FE8B2C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Early Years - 7</a:t>
            </a:r>
            <a:endParaRPr sz="1400">
              <a:solidFill>
                <a:srgbClr val="FE8B2C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pic>
        <p:nvPicPr>
          <p:cNvPr id="7" name="Google Shape;7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0" y="0"/>
            <a:ext cx="497746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8;p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707900" y="4656280"/>
            <a:ext cx="1352002" cy="405206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Google Shape;29;p7"/>
          <p:cNvPicPr preferRelativeResize="0"/>
          <p:nvPr/>
        </p:nvPicPr>
        <p:blipFill rotWithShape="1">
          <a:blip r:embed="rId3">
            <a:alphaModFix amt="4000"/>
          </a:blip>
          <a:srcRect t="10444" r="30531" b="24314"/>
          <a:stretch/>
        </p:blipFill>
        <p:spPr>
          <a:xfrm>
            <a:off x="3667175" y="0"/>
            <a:ext cx="5476875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Google Shape;30;p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29213" y="2233775"/>
            <a:ext cx="2804526" cy="2804526"/>
          </a:xfrm>
          <a:prstGeom prst="rect">
            <a:avLst/>
          </a:prstGeom>
          <a:noFill/>
          <a:ln>
            <a:noFill/>
          </a:ln>
        </p:spPr>
      </p:pic>
      <p:sp>
        <p:nvSpPr>
          <p:cNvPr id="31" name="Google Shape;31;p7"/>
          <p:cNvSpPr txBox="1">
            <a:spLocks noGrp="1"/>
          </p:cNvSpPr>
          <p:nvPr>
            <p:ph type="title"/>
          </p:nvPr>
        </p:nvSpPr>
        <p:spPr>
          <a:xfrm>
            <a:off x="497750" y="601750"/>
            <a:ext cx="8646300" cy="226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Making Choices</a:t>
            </a:r>
            <a:endParaRPr/>
          </a:p>
        </p:txBody>
      </p:sp>
      <p:sp>
        <p:nvSpPr>
          <p:cNvPr id="32" name="Google Shape;32;p7"/>
          <p:cNvSpPr txBox="1">
            <a:spLocks noGrp="1"/>
          </p:cNvSpPr>
          <p:nvPr>
            <p:ph type="subTitle" idx="1"/>
          </p:nvPr>
        </p:nvSpPr>
        <p:spPr>
          <a:xfrm>
            <a:off x="1176725" y="2870950"/>
            <a:ext cx="3271200" cy="1739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 can explain and give examples of what is meant by ‘private’ and ‘keeping things private’.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 can describe and explain some rules for keeping personal information private (e.g. creating and protecting passwords).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8"/>
          <p:cNvSpPr txBox="1">
            <a:spLocks noGrp="1"/>
          </p:cNvSpPr>
          <p:nvPr>
            <p:ph type="title"/>
          </p:nvPr>
        </p:nvSpPr>
        <p:spPr>
          <a:xfrm>
            <a:off x="311700" y="601750"/>
            <a:ext cx="8832300" cy="2314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What is personal information?</a:t>
            </a:r>
            <a:endParaRPr/>
          </a:p>
        </p:txBody>
      </p:sp>
      <p:pic>
        <p:nvPicPr>
          <p:cNvPr id="38" name="Google Shape;38;p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84650" y="2439075"/>
            <a:ext cx="2663499" cy="2663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9"/>
          <p:cNvSpPr txBox="1">
            <a:spLocks noGrp="1"/>
          </p:cNvSpPr>
          <p:nvPr>
            <p:ph type="title"/>
          </p:nvPr>
        </p:nvSpPr>
        <p:spPr>
          <a:xfrm>
            <a:off x="501600" y="601750"/>
            <a:ext cx="8642400" cy="2782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Who knows </a:t>
            </a:r>
            <a:br>
              <a:rPr lang="en"/>
            </a:br>
            <a:r>
              <a:rPr lang="en"/>
              <a:t>personal things about you?</a:t>
            </a:r>
            <a:endParaRPr/>
          </a:p>
        </p:txBody>
      </p:sp>
      <p:pic>
        <p:nvPicPr>
          <p:cNvPr id="44" name="Google Shape;44;p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36863" y="3519250"/>
            <a:ext cx="1571874" cy="15718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0"/>
          <p:cNvSpPr txBox="1">
            <a:spLocks noGrp="1"/>
          </p:cNvSpPr>
          <p:nvPr>
            <p:ph type="title"/>
          </p:nvPr>
        </p:nvSpPr>
        <p:spPr>
          <a:xfrm>
            <a:off x="311700" y="601750"/>
            <a:ext cx="8832300" cy="27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What could </a:t>
            </a:r>
            <a:br>
              <a:rPr lang="en"/>
            </a:br>
            <a:r>
              <a:rPr lang="en"/>
              <a:t>someone learn about you online?</a:t>
            </a:r>
            <a:endParaRPr/>
          </a:p>
        </p:txBody>
      </p:sp>
      <p:pic>
        <p:nvPicPr>
          <p:cNvPr id="50" name="Google Shape;50;p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52025" y="3447549"/>
            <a:ext cx="1751649" cy="17516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1"/>
          <p:cNvSpPr txBox="1">
            <a:spLocks noGrp="1"/>
          </p:cNvSpPr>
          <p:nvPr>
            <p:ph type="body" idx="1"/>
          </p:nvPr>
        </p:nvSpPr>
        <p:spPr>
          <a:xfrm>
            <a:off x="638325" y="1636675"/>
            <a:ext cx="4101300" cy="2932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/>
              <a:t>Name:</a:t>
            </a:r>
            <a:endParaRPr sz="3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b="1"/>
              <a:t>Jane Smith</a:t>
            </a:r>
            <a:endParaRPr sz="3000"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/>
          </a:p>
        </p:txBody>
      </p:sp>
      <p:sp>
        <p:nvSpPr>
          <p:cNvPr id="56" name="Google Shape;56;p11"/>
          <p:cNvSpPr txBox="1">
            <a:spLocks noGrp="1"/>
          </p:cNvSpPr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Instead of...</a:t>
            </a:r>
            <a:endParaRPr/>
          </a:p>
        </p:txBody>
      </p:sp>
      <p:sp>
        <p:nvSpPr>
          <p:cNvPr id="57" name="Google Shape;57;p11"/>
          <p:cNvSpPr txBox="1">
            <a:spLocks noGrp="1"/>
          </p:cNvSpPr>
          <p:nvPr>
            <p:ph type="body" idx="2"/>
          </p:nvPr>
        </p:nvSpPr>
        <p:spPr>
          <a:xfrm>
            <a:off x="4963775" y="1636675"/>
            <a:ext cx="4101300" cy="2932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/>
              <a:t>Name:</a:t>
            </a:r>
            <a:endParaRPr sz="3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b="1">
                <a:solidFill>
                  <a:srgbClr val="FE8B2C"/>
                </a:solidFill>
              </a:rPr>
              <a:t>Jane</a:t>
            </a:r>
            <a:endParaRPr sz="3000" b="1">
              <a:solidFill>
                <a:srgbClr val="FE8B2C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b="1">
                <a:solidFill>
                  <a:srgbClr val="FE8B2C"/>
                </a:solidFill>
              </a:rPr>
              <a:t>JS</a:t>
            </a:r>
            <a:endParaRPr sz="3000" b="1">
              <a:solidFill>
                <a:srgbClr val="FE8B2C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b="1">
                <a:solidFill>
                  <a:srgbClr val="FE8B2C"/>
                </a:solidFill>
              </a:rPr>
              <a:t>CrazyUnicorn</a:t>
            </a:r>
            <a:endParaRPr sz="3000" b="1">
              <a:solidFill>
                <a:srgbClr val="FE8B2C"/>
              </a:solidFill>
            </a:endParaRPr>
          </a:p>
        </p:txBody>
      </p:sp>
      <p:cxnSp>
        <p:nvCxnSpPr>
          <p:cNvPr id="58" name="Google Shape;58;p11"/>
          <p:cNvCxnSpPr/>
          <p:nvPr/>
        </p:nvCxnSpPr>
        <p:spPr>
          <a:xfrm>
            <a:off x="3176875" y="3604375"/>
            <a:ext cx="629100" cy="0"/>
          </a:xfrm>
          <a:prstGeom prst="straightConnector1">
            <a:avLst/>
          </a:prstGeom>
          <a:noFill/>
          <a:ln w="152400" cap="flat" cmpd="sng">
            <a:solidFill>
              <a:srgbClr val="FE8B2C"/>
            </a:solidFill>
            <a:prstDash val="solid"/>
            <a:round/>
            <a:headEnd type="none" w="med" len="med"/>
            <a:tailEnd type="triangle" w="med" len="med"/>
          </a:ln>
        </p:spPr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2"/>
          <p:cNvSpPr txBox="1">
            <a:spLocks noGrp="1"/>
          </p:cNvSpPr>
          <p:nvPr>
            <p:ph type="body" idx="1"/>
          </p:nvPr>
        </p:nvSpPr>
        <p:spPr>
          <a:xfrm>
            <a:off x="638325" y="1636675"/>
            <a:ext cx="4101300" cy="2932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/>
              <a:t>Address:</a:t>
            </a:r>
            <a:endParaRPr sz="3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b="1"/>
              <a:t>4 New Street,</a:t>
            </a:r>
            <a:endParaRPr sz="3000"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b="1"/>
              <a:t>Newtown,</a:t>
            </a:r>
            <a:endParaRPr sz="3000"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b="1"/>
              <a:t>Newshire,</a:t>
            </a:r>
            <a:endParaRPr sz="3000"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b="1"/>
              <a:t>United Kingdom</a:t>
            </a:r>
            <a:endParaRPr sz="3000"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/>
          </a:p>
        </p:txBody>
      </p:sp>
      <p:sp>
        <p:nvSpPr>
          <p:cNvPr id="64" name="Google Shape;64;p12"/>
          <p:cNvSpPr txBox="1">
            <a:spLocks noGrp="1"/>
          </p:cNvSpPr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Instead of...</a:t>
            </a:r>
            <a:endParaRPr/>
          </a:p>
        </p:txBody>
      </p:sp>
      <p:sp>
        <p:nvSpPr>
          <p:cNvPr id="65" name="Google Shape;65;p12"/>
          <p:cNvSpPr txBox="1">
            <a:spLocks noGrp="1"/>
          </p:cNvSpPr>
          <p:nvPr>
            <p:ph type="body" idx="2"/>
          </p:nvPr>
        </p:nvSpPr>
        <p:spPr>
          <a:xfrm>
            <a:off x="5716775" y="1636675"/>
            <a:ext cx="3348300" cy="2932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/>
              <a:t>Address:</a:t>
            </a:r>
            <a:endParaRPr sz="3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b="1">
                <a:solidFill>
                  <a:srgbClr val="FE8B2C"/>
                </a:solidFill>
              </a:rPr>
              <a:t>UK</a:t>
            </a:r>
            <a:endParaRPr sz="3000" b="1">
              <a:solidFill>
                <a:srgbClr val="FE8B2C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rgbClr val="FE8B2C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rgbClr val="FE8B2C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rgbClr val="FE8B2C"/>
              </a:solidFill>
            </a:endParaRPr>
          </a:p>
        </p:txBody>
      </p:sp>
      <p:cxnSp>
        <p:nvCxnSpPr>
          <p:cNvPr id="66" name="Google Shape;66;p12"/>
          <p:cNvCxnSpPr/>
          <p:nvPr/>
        </p:nvCxnSpPr>
        <p:spPr>
          <a:xfrm>
            <a:off x="3942900" y="3158500"/>
            <a:ext cx="629100" cy="0"/>
          </a:xfrm>
          <a:prstGeom prst="straightConnector1">
            <a:avLst/>
          </a:prstGeom>
          <a:noFill/>
          <a:ln w="152400" cap="flat" cmpd="sng">
            <a:solidFill>
              <a:srgbClr val="FE8B2C"/>
            </a:solidFill>
            <a:prstDash val="solid"/>
            <a:round/>
            <a:headEnd type="none" w="med" len="med"/>
            <a:tailEnd type="triangle" w="med" len="med"/>
          </a:ln>
        </p:spPr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3"/>
          <p:cNvSpPr txBox="1">
            <a:spLocks noGrp="1"/>
          </p:cNvSpPr>
          <p:nvPr>
            <p:ph type="body" idx="1"/>
          </p:nvPr>
        </p:nvSpPr>
        <p:spPr>
          <a:xfrm>
            <a:off x="638325" y="1636675"/>
            <a:ext cx="4101300" cy="2932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/>
              <a:t>Birthday:</a:t>
            </a:r>
            <a:endParaRPr sz="3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b="1"/>
              <a:t>15th January</a:t>
            </a:r>
            <a:endParaRPr sz="3000"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/>
          </a:p>
        </p:txBody>
      </p:sp>
      <p:sp>
        <p:nvSpPr>
          <p:cNvPr id="72" name="Google Shape;72;p13"/>
          <p:cNvSpPr txBox="1">
            <a:spLocks noGrp="1"/>
          </p:cNvSpPr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Instead of...</a:t>
            </a:r>
            <a:endParaRPr/>
          </a:p>
        </p:txBody>
      </p:sp>
      <p:sp>
        <p:nvSpPr>
          <p:cNvPr id="73" name="Google Shape;73;p13"/>
          <p:cNvSpPr txBox="1">
            <a:spLocks noGrp="1"/>
          </p:cNvSpPr>
          <p:nvPr>
            <p:ph type="body" idx="2"/>
          </p:nvPr>
        </p:nvSpPr>
        <p:spPr>
          <a:xfrm>
            <a:off x="5716775" y="1636675"/>
            <a:ext cx="3348300" cy="2932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/>
              <a:t>Birthday:</a:t>
            </a:r>
            <a:endParaRPr sz="3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b="1">
                <a:solidFill>
                  <a:srgbClr val="FE8B2C"/>
                </a:solidFill>
              </a:rPr>
              <a:t>Winter</a:t>
            </a:r>
            <a:endParaRPr sz="3000" b="1">
              <a:solidFill>
                <a:srgbClr val="FE8B2C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rgbClr val="FE8B2C"/>
              </a:solidFill>
            </a:endParaRPr>
          </a:p>
        </p:txBody>
      </p:sp>
      <p:cxnSp>
        <p:nvCxnSpPr>
          <p:cNvPr id="74" name="Google Shape;74;p13"/>
          <p:cNvCxnSpPr/>
          <p:nvPr/>
        </p:nvCxnSpPr>
        <p:spPr>
          <a:xfrm>
            <a:off x="3942900" y="3158500"/>
            <a:ext cx="629100" cy="0"/>
          </a:xfrm>
          <a:prstGeom prst="straightConnector1">
            <a:avLst/>
          </a:prstGeom>
          <a:noFill/>
          <a:ln w="152400" cap="flat" cmpd="sng">
            <a:solidFill>
              <a:srgbClr val="FE8B2C"/>
            </a:solidFill>
            <a:prstDash val="solid"/>
            <a:round/>
            <a:headEnd type="none" w="med" len="med"/>
            <a:tailEnd type="triangle" w="med" len="med"/>
          </a:ln>
        </p:spPr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4"/>
          <p:cNvSpPr txBox="1">
            <a:spLocks noGrp="1"/>
          </p:cNvSpPr>
          <p:nvPr>
            <p:ph type="body" idx="1"/>
          </p:nvPr>
        </p:nvSpPr>
        <p:spPr>
          <a:xfrm>
            <a:off x="638325" y="1636675"/>
            <a:ext cx="4101300" cy="2932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/>
              <a:t>How old are you?</a:t>
            </a:r>
            <a:endParaRPr sz="3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b="1"/>
              <a:t>I am 6</a:t>
            </a:r>
            <a:endParaRPr sz="3000"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/>
          </a:p>
        </p:txBody>
      </p:sp>
      <p:sp>
        <p:nvSpPr>
          <p:cNvPr id="80" name="Google Shape;80;p14"/>
          <p:cNvSpPr txBox="1">
            <a:spLocks noGrp="1"/>
          </p:cNvSpPr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Instead of...</a:t>
            </a:r>
            <a:endParaRPr/>
          </a:p>
        </p:txBody>
      </p:sp>
      <p:sp>
        <p:nvSpPr>
          <p:cNvPr id="81" name="Google Shape;81;p14"/>
          <p:cNvSpPr txBox="1">
            <a:spLocks noGrp="1"/>
          </p:cNvSpPr>
          <p:nvPr>
            <p:ph type="body" idx="2"/>
          </p:nvPr>
        </p:nvSpPr>
        <p:spPr>
          <a:xfrm>
            <a:off x="5716775" y="1636675"/>
            <a:ext cx="3348300" cy="2932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/>
              <a:t>How old are you?</a:t>
            </a:r>
            <a:endParaRPr sz="3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b="1">
                <a:solidFill>
                  <a:srgbClr val="FE8B2C"/>
                </a:solidFill>
              </a:rPr>
              <a:t>I am a child</a:t>
            </a:r>
            <a:endParaRPr sz="3000" b="1">
              <a:solidFill>
                <a:srgbClr val="FE8B2C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rgbClr val="FE8B2C"/>
              </a:solidFill>
            </a:endParaRPr>
          </a:p>
        </p:txBody>
      </p:sp>
      <p:cxnSp>
        <p:nvCxnSpPr>
          <p:cNvPr id="82" name="Google Shape;82;p14"/>
          <p:cNvCxnSpPr/>
          <p:nvPr/>
        </p:nvCxnSpPr>
        <p:spPr>
          <a:xfrm>
            <a:off x="3942900" y="3158500"/>
            <a:ext cx="629100" cy="0"/>
          </a:xfrm>
          <a:prstGeom prst="straightConnector1">
            <a:avLst/>
          </a:prstGeom>
          <a:noFill/>
          <a:ln w="152400" cap="flat" cmpd="sng">
            <a:solidFill>
              <a:srgbClr val="FE8B2C"/>
            </a:solidFill>
            <a:prstDash val="solid"/>
            <a:round/>
            <a:headEnd type="none" w="med" len="med"/>
            <a:tailEnd type="triangle" w="med" len="med"/>
          </a:ln>
        </p:spPr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5"/>
          <p:cNvSpPr txBox="1">
            <a:spLocks noGrp="1"/>
          </p:cNvSpPr>
          <p:nvPr>
            <p:ph type="body" idx="1"/>
          </p:nvPr>
        </p:nvSpPr>
        <p:spPr>
          <a:xfrm>
            <a:off x="638325" y="1636675"/>
            <a:ext cx="4101300" cy="2932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/>
              <a:t>Photo of me</a:t>
            </a:r>
            <a:endParaRPr sz="3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/>
          </a:p>
        </p:txBody>
      </p:sp>
      <p:sp>
        <p:nvSpPr>
          <p:cNvPr id="88" name="Google Shape;88;p15"/>
          <p:cNvSpPr txBox="1">
            <a:spLocks noGrp="1"/>
          </p:cNvSpPr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Instead of...</a:t>
            </a:r>
            <a:endParaRPr/>
          </a:p>
        </p:txBody>
      </p:sp>
      <p:sp>
        <p:nvSpPr>
          <p:cNvPr id="89" name="Google Shape;89;p15"/>
          <p:cNvSpPr txBox="1">
            <a:spLocks noGrp="1"/>
          </p:cNvSpPr>
          <p:nvPr>
            <p:ph type="body" idx="2"/>
          </p:nvPr>
        </p:nvSpPr>
        <p:spPr>
          <a:xfrm>
            <a:off x="5716775" y="1636675"/>
            <a:ext cx="3348300" cy="2932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/>
              <a:t>Picture of something I like</a:t>
            </a:r>
            <a:endParaRPr sz="3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rgbClr val="FE8B2C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rgbClr val="FE8B2C"/>
              </a:solidFill>
            </a:endParaRPr>
          </a:p>
        </p:txBody>
      </p:sp>
      <p:cxnSp>
        <p:nvCxnSpPr>
          <p:cNvPr id="90" name="Google Shape;90;p15"/>
          <p:cNvCxnSpPr/>
          <p:nvPr/>
        </p:nvCxnSpPr>
        <p:spPr>
          <a:xfrm>
            <a:off x="3714300" y="3387100"/>
            <a:ext cx="629100" cy="0"/>
          </a:xfrm>
          <a:prstGeom prst="straightConnector1">
            <a:avLst/>
          </a:prstGeom>
          <a:noFill/>
          <a:ln w="152400" cap="flat" cmpd="sng">
            <a:solidFill>
              <a:srgbClr val="FE8B2C"/>
            </a:solidFill>
            <a:prstDash val="solid"/>
            <a:round/>
            <a:headEnd type="none" w="med" len="med"/>
            <a:tailEnd type="triangle" w="med" len="med"/>
          </a:ln>
        </p:spPr>
      </p:cxnSp>
      <p:pic>
        <p:nvPicPr>
          <p:cNvPr id="91" name="Google Shape;91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6200" y="2301050"/>
            <a:ext cx="2468226" cy="2468226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54725" y="2483391"/>
            <a:ext cx="2030325" cy="2030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6"/>
          <p:cNvSpPr/>
          <p:nvPr/>
        </p:nvSpPr>
        <p:spPr>
          <a:xfrm>
            <a:off x="1154500" y="1610300"/>
            <a:ext cx="2094300" cy="1580700"/>
          </a:xfrm>
          <a:prstGeom prst="wedgeRoundRectCallout">
            <a:avLst>
              <a:gd name="adj1" fmla="val -41057"/>
              <a:gd name="adj2" fmla="val 77753"/>
              <a:gd name="adj3" fmla="val 0"/>
            </a:avLst>
          </a:prstGeom>
          <a:noFill/>
          <a:ln w="38100" cap="flat" cmpd="sng">
            <a:solidFill>
              <a:srgbClr val="FE8B2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" name="Google Shape;98;p16"/>
          <p:cNvSpPr txBox="1">
            <a:spLocks noGrp="1"/>
          </p:cNvSpPr>
          <p:nvPr>
            <p:ph type="body" idx="1"/>
          </p:nvPr>
        </p:nvSpPr>
        <p:spPr>
          <a:xfrm>
            <a:off x="966700" y="2062550"/>
            <a:ext cx="2469900" cy="67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0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b="1"/>
              <a:t>Sorry, I can’t tell you.</a:t>
            </a:r>
            <a:endParaRPr sz="3000" b="1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000" b="1"/>
          </a:p>
        </p:txBody>
      </p:sp>
      <p:sp>
        <p:nvSpPr>
          <p:cNvPr id="99" name="Google Shape;99;p16"/>
          <p:cNvSpPr txBox="1">
            <a:spLocks noGrp="1"/>
          </p:cNvSpPr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Saying ‘no’ politely</a:t>
            </a:r>
            <a:endParaRPr/>
          </a:p>
        </p:txBody>
      </p:sp>
      <p:sp>
        <p:nvSpPr>
          <p:cNvPr id="100" name="Google Shape;100;p16"/>
          <p:cNvSpPr/>
          <p:nvPr/>
        </p:nvSpPr>
        <p:spPr>
          <a:xfrm>
            <a:off x="3697325" y="2656850"/>
            <a:ext cx="2356500" cy="1488600"/>
          </a:xfrm>
          <a:prstGeom prst="wedgeRoundRectCallout">
            <a:avLst>
              <a:gd name="adj1" fmla="val 39592"/>
              <a:gd name="adj2" fmla="val 98453"/>
              <a:gd name="adj3" fmla="val 0"/>
            </a:avLst>
          </a:prstGeom>
          <a:solidFill>
            <a:srgbClr val="FE8B2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16"/>
          <p:cNvSpPr/>
          <p:nvPr/>
        </p:nvSpPr>
        <p:spPr>
          <a:xfrm>
            <a:off x="6188200" y="1361725"/>
            <a:ext cx="2774100" cy="1829400"/>
          </a:xfrm>
          <a:prstGeom prst="wedgeRoundRectCallout">
            <a:avLst>
              <a:gd name="adj1" fmla="val 12692"/>
              <a:gd name="adj2" fmla="val 83159"/>
              <a:gd name="adj3" fmla="val 0"/>
            </a:avLst>
          </a:prstGeom>
          <a:noFill/>
          <a:ln w="38100" cap="flat" cmpd="sng">
            <a:solidFill>
              <a:srgbClr val="FE8B2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2" name="Google Shape;102;p16"/>
          <p:cNvSpPr txBox="1">
            <a:spLocks noGrp="1"/>
          </p:cNvSpPr>
          <p:nvPr>
            <p:ph type="body" idx="1"/>
          </p:nvPr>
        </p:nvSpPr>
        <p:spPr>
          <a:xfrm>
            <a:off x="3614650" y="2780475"/>
            <a:ext cx="2469900" cy="1158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b="1">
                <a:solidFill>
                  <a:srgbClr val="FFFFFF"/>
                </a:solidFill>
              </a:rPr>
              <a:t>Sorry, that is private.</a:t>
            </a:r>
            <a:endParaRPr sz="3000" b="1">
              <a:solidFill>
                <a:srgbClr val="FFFFFF"/>
              </a:solidFill>
            </a:endParaRPr>
          </a:p>
        </p:txBody>
      </p:sp>
      <p:sp>
        <p:nvSpPr>
          <p:cNvPr id="103" name="Google Shape;103;p16"/>
          <p:cNvSpPr txBox="1">
            <a:spLocks noGrp="1"/>
          </p:cNvSpPr>
          <p:nvPr>
            <p:ph type="body" idx="1"/>
          </p:nvPr>
        </p:nvSpPr>
        <p:spPr>
          <a:xfrm>
            <a:off x="6262600" y="1938325"/>
            <a:ext cx="2640600" cy="67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0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b="1"/>
              <a:t>Sorry, I don’t want to answer that.</a:t>
            </a:r>
            <a:endParaRPr sz="3000" b="1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000" b="1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HWBL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164</Words>
  <Application>Microsoft Office PowerPoint</Application>
  <PresentationFormat>On-screen Show (16:9)</PresentationFormat>
  <Paragraphs>58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Open Sans</vt:lpstr>
      <vt:lpstr>Proxima Nova Semibold</vt:lpstr>
      <vt:lpstr>HWBL</vt:lpstr>
      <vt:lpstr>Making Choices</vt:lpstr>
      <vt:lpstr>What is personal information?</vt:lpstr>
      <vt:lpstr>Who knows  personal things about you?</vt:lpstr>
      <vt:lpstr>What could  someone learn about you online?</vt:lpstr>
      <vt:lpstr>Instead of...</vt:lpstr>
      <vt:lpstr>Instead of...</vt:lpstr>
      <vt:lpstr>Instead of...</vt:lpstr>
      <vt:lpstr>Instead of...</vt:lpstr>
      <vt:lpstr>Instead of...</vt:lpstr>
      <vt:lpstr>Saying ‘no’ politely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Making Choices</dc:title>
  <dc:creator>Ben Colborne</dc:creator>
  <cp:lastModifiedBy>Ben Colborne</cp:lastModifiedBy>
  <cp:revision>1</cp:revision>
  <dcterms:modified xsi:type="dcterms:W3CDTF">2021-02-08T15:49:28Z</dcterms:modified>
</cp:coreProperties>
</file>