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3" r:id="rId4"/>
    <p:sldId id="282" r:id="rId5"/>
    <p:sldId id="258" r:id="rId6"/>
    <p:sldId id="279" r:id="rId7"/>
    <p:sldId id="280"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E28DD6D-F7D2-4098-88C4-C3FA0D4B4D98}" v="6" dt="2021-02-25T09:54:29.917"/>
    <p1510:client id="{DE05406E-E7DB-44BE-A70E-10D1E2D83314}" v="5" dt="2021-02-25T09:24:38.3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24"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32"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presProps" Target="presProps.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Knox" userId="c6580790-b555-424d-8b85-c2135629cc6e" providerId="ADAL" clId="{AE28DD6D-F7D2-4098-88C4-C3FA0D4B4D98}"/>
    <pc:docChg chg="custSel modSld">
      <pc:chgData name="Helen Knox" userId="c6580790-b555-424d-8b85-c2135629cc6e" providerId="ADAL" clId="{AE28DD6D-F7D2-4098-88C4-C3FA0D4B4D98}" dt="2021-02-25T09:54:36.945" v="92" actId="14100"/>
      <pc:docMkLst>
        <pc:docMk/>
      </pc:docMkLst>
      <pc:sldChg chg="addSp delSp modSp mod">
        <pc:chgData name="Helen Knox" userId="c6580790-b555-424d-8b85-c2135629cc6e" providerId="ADAL" clId="{AE28DD6D-F7D2-4098-88C4-C3FA0D4B4D98}" dt="2021-02-25T09:54:36.945" v="92" actId="14100"/>
        <pc:sldMkLst>
          <pc:docMk/>
          <pc:sldMk cId="1199183612" sldId="257"/>
        </pc:sldMkLst>
        <pc:spChg chg="add mod">
          <ac:chgData name="Helen Knox" userId="c6580790-b555-424d-8b85-c2135629cc6e" providerId="ADAL" clId="{AE28DD6D-F7D2-4098-88C4-C3FA0D4B4D98}" dt="2021-02-25T09:49:58.309" v="76" actId="14100"/>
          <ac:spMkLst>
            <pc:docMk/>
            <pc:sldMk cId="1199183612" sldId="257"/>
            <ac:spMk id="3" creationId="{A177DF42-B2EE-44CE-9C74-2C827C46839D}"/>
          </ac:spMkLst>
        </pc:spChg>
        <pc:spChg chg="add mod">
          <ac:chgData name="Helen Knox" userId="c6580790-b555-424d-8b85-c2135629cc6e" providerId="ADAL" clId="{AE28DD6D-F7D2-4098-88C4-C3FA0D4B4D98}" dt="2021-02-25T09:48:43.302" v="2"/>
          <ac:spMkLst>
            <pc:docMk/>
            <pc:sldMk cId="1199183612" sldId="257"/>
            <ac:spMk id="4" creationId="{BCA76E1A-FC51-49C4-8318-9BEBBFBD53A5}"/>
          </ac:spMkLst>
        </pc:spChg>
        <pc:picChg chg="del">
          <ac:chgData name="Helen Knox" userId="c6580790-b555-424d-8b85-c2135629cc6e" providerId="ADAL" clId="{AE28DD6D-F7D2-4098-88C4-C3FA0D4B4D98}" dt="2021-02-25T09:48:26.687" v="0" actId="478"/>
          <ac:picMkLst>
            <pc:docMk/>
            <pc:sldMk cId="1199183612" sldId="257"/>
            <ac:picMk id="2" creationId="{8CC7B395-D000-4236-875B-6C26CC3DD671}"/>
          </ac:picMkLst>
        </pc:picChg>
        <pc:picChg chg="add mod">
          <ac:chgData name="Helen Knox" userId="c6580790-b555-424d-8b85-c2135629cc6e" providerId="ADAL" clId="{AE28DD6D-F7D2-4098-88C4-C3FA0D4B4D98}" dt="2021-02-25T09:50:34.631" v="78" actId="1076"/>
          <ac:picMkLst>
            <pc:docMk/>
            <pc:sldMk cId="1199183612" sldId="257"/>
            <ac:picMk id="5" creationId="{A9814AEA-7CB7-41AE-A47D-0488DD52AB9A}"/>
          </ac:picMkLst>
        </pc:picChg>
        <pc:picChg chg="add mod">
          <ac:chgData name="Helen Knox" userId="c6580790-b555-424d-8b85-c2135629cc6e" providerId="ADAL" clId="{AE28DD6D-F7D2-4098-88C4-C3FA0D4B4D98}" dt="2021-02-25T09:51:09.617" v="80" actId="1076"/>
          <ac:picMkLst>
            <pc:docMk/>
            <pc:sldMk cId="1199183612" sldId="257"/>
            <ac:picMk id="6" creationId="{F504D2C7-20D5-4DAC-B923-C17F56AA22A5}"/>
          </ac:picMkLst>
        </pc:picChg>
        <pc:picChg chg="add mod">
          <ac:chgData name="Helen Knox" userId="c6580790-b555-424d-8b85-c2135629cc6e" providerId="ADAL" clId="{AE28DD6D-F7D2-4098-88C4-C3FA0D4B4D98}" dt="2021-02-25T09:51:55.732" v="84" actId="1076"/>
          <ac:picMkLst>
            <pc:docMk/>
            <pc:sldMk cId="1199183612" sldId="257"/>
            <ac:picMk id="7" creationId="{E77D9722-23EC-46C5-B294-D62C63ACD4CD}"/>
          </ac:picMkLst>
        </pc:picChg>
        <pc:picChg chg="add mod">
          <ac:chgData name="Helen Knox" userId="c6580790-b555-424d-8b85-c2135629cc6e" providerId="ADAL" clId="{AE28DD6D-F7D2-4098-88C4-C3FA0D4B4D98}" dt="2021-02-25T09:52:41.173" v="86" actId="1076"/>
          <ac:picMkLst>
            <pc:docMk/>
            <pc:sldMk cId="1199183612" sldId="257"/>
            <ac:picMk id="8" creationId="{A22364C1-4F32-4401-977A-DAC16E2C044D}"/>
          </ac:picMkLst>
        </pc:picChg>
        <pc:picChg chg="add mod">
          <ac:chgData name="Helen Knox" userId="c6580790-b555-424d-8b85-c2135629cc6e" providerId="ADAL" clId="{AE28DD6D-F7D2-4098-88C4-C3FA0D4B4D98}" dt="2021-02-25T09:54:36.945" v="92" actId="14100"/>
          <ac:picMkLst>
            <pc:docMk/>
            <pc:sldMk cId="1199183612" sldId="257"/>
            <ac:picMk id="9" creationId="{8D17CA39-844E-461B-81FB-C58815691FFB}"/>
          </ac:picMkLst>
        </pc:picChg>
      </pc:sldChg>
      <pc:sldChg chg="delSp mod">
        <pc:chgData name="Helen Knox" userId="c6580790-b555-424d-8b85-c2135629cc6e" providerId="ADAL" clId="{AE28DD6D-F7D2-4098-88C4-C3FA0D4B4D98}" dt="2021-02-25T09:48:31.227" v="1" actId="478"/>
        <pc:sldMkLst>
          <pc:docMk/>
          <pc:sldMk cId="2264097577" sldId="258"/>
        </pc:sldMkLst>
        <pc:picChg chg="del">
          <ac:chgData name="Helen Knox" userId="c6580790-b555-424d-8b85-c2135629cc6e" providerId="ADAL" clId="{AE28DD6D-F7D2-4098-88C4-C3FA0D4B4D98}" dt="2021-02-25T09:48:31.227" v="1" actId="478"/>
          <ac:picMkLst>
            <pc:docMk/>
            <pc:sldMk cId="2264097577" sldId="258"/>
            <ac:picMk id="3" creationId="{5FCC6DB9-2EC7-4F84-B250-6F6326FE6673}"/>
          </ac:picMkLst>
        </pc:picChg>
      </pc:sldChg>
      <pc:sldChg chg="modSp mod">
        <pc:chgData name="Helen Knox" userId="c6580790-b555-424d-8b85-c2135629cc6e" providerId="ADAL" clId="{AE28DD6D-F7D2-4098-88C4-C3FA0D4B4D98}" dt="2021-02-25T09:53:03.589" v="88" actId="1076"/>
        <pc:sldMkLst>
          <pc:docMk/>
          <pc:sldMk cId="158925680" sldId="263"/>
        </pc:sldMkLst>
        <pc:picChg chg="mod">
          <ac:chgData name="Helen Knox" userId="c6580790-b555-424d-8b85-c2135629cc6e" providerId="ADAL" clId="{AE28DD6D-F7D2-4098-88C4-C3FA0D4B4D98}" dt="2021-02-25T09:53:03.589" v="88" actId="1076"/>
          <ac:picMkLst>
            <pc:docMk/>
            <pc:sldMk cId="158925680" sldId="263"/>
            <ac:picMk id="3" creationId="{EA7D9C23-BCB7-4DDE-BD0F-263C519F746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13E114-E26E-4DF3-B42C-AC3C55507B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3C5B9040-59A9-4581-841D-E5879454C4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657213D6-D868-442E-9F78-7789552E0EDC}"/>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a16="http://schemas.microsoft.com/office/drawing/2014/main" xmlns="" id="{2D452B2C-D551-4FF5-A3B1-FADF619A19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5D1CD34-17A6-44A3-9383-50F2D9D7A793}"/>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4291438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2FF2A0-3537-4B9E-A342-5B5E90BAD0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0F22936-A6F7-4C4F-8BB2-F09E53D75A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021179A-0C93-4749-9A32-B7E9595EEA24}"/>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a16="http://schemas.microsoft.com/office/drawing/2014/main" xmlns="" id="{89F74E2F-6B91-409D-8B62-723D318AA9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F71E4F3-3500-4090-B0B2-2720D8D23298}"/>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4015263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E25C7A-5AFC-4D31-B4AE-97BDD7D90C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CFAD0F8-2441-46EE-8AE3-1E01692A73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EF2D1032-76F3-45DE-AFFA-0DF234B58421}"/>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a16="http://schemas.microsoft.com/office/drawing/2014/main" xmlns="" id="{7783E08F-39E7-426A-84A8-C32377382E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097A8C2F-0912-4F76-B958-9203EC10BE04}"/>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2599056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CB68EE-2FBA-4A53-A272-D5037CFDF2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CB2D9A3D-F1F0-431A-B683-0C82EAD32E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E56E5F26-45BE-4271-861F-A4CF9B0138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20AC3F79-FED5-43B3-9A9B-A9A422AF7DF7}"/>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6" name="Footer Placeholder 5">
            <a:extLst>
              <a:ext uri="{FF2B5EF4-FFF2-40B4-BE49-F238E27FC236}">
                <a16:creationId xmlns:a16="http://schemas.microsoft.com/office/drawing/2014/main" xmlns="" id="{C68D1715-0558-488E-9430-5F02A05776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BC634996-8A9F-440E-BB98-9A9C2B7C9274}"/>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1908624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235D81-E280-4177-85E6-F242CDEAE3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564AE820-061D-4C1B-BCA6-52F86A1192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E07C2E01-9485-48F7-A4C2-648EA6530F1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427B6375-1FD6-46C9-BE33-B9F3A85AD0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C5A040E-2761-487F-835D-5CFAD5F6156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175EF576-C401-42AD-94FB-BE8108959F48}"/>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8" name="Footer Placeholder 7">
            <a:extLst>
              <a:ext uri="{FF2B5EF4-FFF2-40B4-BE49-F238E27FC236}">
                <a16:creationId xmlns:a16="http://schemas.microsoft.com/office/drawing/2014/main" xmlns="" id="{B4F3629B-E318-4BEB-9974-C18F565C118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CEC4D86F-4222-4B6D-9A67-C4CD3084678D}"/>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403379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5C9EE4-F3C7-46B8-A02E-7BEF95B683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3E7563F6-5CB6-4859-9BF1-2391557FE183}"/>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4" name="Footer Placeholder 3">
            <a:extLst>
              <a:ext uri="{FF2B5EF4-FFF2-40B4-BE49-F238E27FC236}">
                <a16:creationId xmlns:a16="http://schemas.microsoft.com/office/drawing/2014/main" xmlns="" id="{8865FCA3-EC24-4533-83AA-E2A5662BD93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A167DD21-ECCC-48B1-B15C-0029C490AFD8}"/>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1451812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98939544-6925-4D33-8DA3-741FA3812E31}"/>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3" name="Footer Placeholder 2">
            <a:extLst>
              <a:ext uri="{FF2B5EF4-FFF2-40B4-BE49-F238E27FC236}">
                <a16:creationId xmlns:a16="http://schemas.microsoft.com/office/drawing/2014/main" xmlns="" id="{EB88B461-59DF-40D1-B5B7-BA88AFE435F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0FFBF3B7-F230-45CB-BCB7-E58F3367AEFF}"/>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20510527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21C3D2-B138-415E-B6B5-6AF592E1C7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F28A6D39-80A9-4F7F-A72A-E77E98DEB2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23A4CECA-D5FC-431D-A89B-00EC53FD26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5894046-F8DE-4CE9-AA6B-619EEEF072DF}"/>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6" name="Footer Placeholder 5">
            <a:extLst>
              <a:ext uri="{FF2B5EF4-FFF2-40B4-BE49-F238E27FC236}">
                <a16:creationId xmlns:a16="http://schemas.microsoft.com/office/drawing/2014/main" xmlns="" id="{4EBB2E40-9167-49B2-8EE8-E87120948F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1262567-7140-4ABA-8591-CC7DA8AB8CDE}"/>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3257156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459C7E-8E15-4E68-878E-DBEF99A75C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A178DE74-E1F2-4E00-8A9C-8F43CDEE89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30ED956D-25CC-4759-AD90-1B410FD032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54254CE-155B-40AA-A997-5ECC25384C0E}"/>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6" name="Footer Placeholder 5">
            <a:extLst>
              <a:ext uri="{FF2B5EF4-FFF2-40B4-BE49-F238E27FC236}">
                <a16:creationId xmlns:a16="http://schemas.microsoft.com/office/drawing/2014/main" xmlns="" id="{75211D76-E0EE-40DA-8085-B558110D90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677CAB5-C4E4-4D68-8DE3-E09C732A3259}"/>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1423581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0C1879-41B2-4D01-8B3D-81579C04B7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25FE13F5-F67C-4C70-8362-FF48B4C2A3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96EC2C1-30BD-40FA-A9A4-BD6F27551EB7}"/>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a16="http://schemas.microsoft.com/office/drawing/2014/main" xmlns="" id="{FE254D59-41EE-45F4-9D54-3266F1E52C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9D477EF-A5A1-4A73-B376-95BAB77DCF2B}"/>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4045658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CB6CC4D-C63A-4025-9EEF-285D6FBC657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3881CE28-9CEF-4EE0-824E-8FA6AD0713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C0D9B36-6923-4B34-832F-28C274BC772F}"/>
              </a:ext>
            </a:extLst>
          </p:cNvPr>
          <p:cNvSpPr>
            <a:spLocks noGrp="1"/>
          </p:cNvSpPr>
          <p:nvPr>
            <p:ph type="dt" sz="half" idx="10"/>
          </p:nvPr>
        </p:nvSpPr>
        <p:spPr/>
        <p:txBody>
          <a:bodyPr/>
          <a:lstStyle/>
          <a:p>
            <a:fld id="{80B75FEB-D1B8-49E7-9AFD-15D915FEF86E}" type="datetimeFigureOut">
              <a:rPr lang="en-GB" smtClean="0"/>
              <a:pPr/>
              <a:t>25/02/2021</a:t>
            </a:fld>
            <a:endParaRPr lang="en-GB"/>
          </a:p>
        </p:txBody>
      </p:sp>
      <p:sp>
        <p:nvSpPr>
          <p:cNvPr id="5" name="Footer Placeholder 4">
            <a:extLst>
              <a:ext uri="{FF2B5EF4-FFF2-40B4-BE49-F238E27FC236}">
                <a16:creationId xmlns:a16="http://schemas.microsoft.com/office/drawing/2014/main" xmlns="" id="{E0AF7B16-6AE3-4118-9364-5080466392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FD7AC7A-C270-4304-A478-5C16D5256C6D}"/>
              </a:ext>
            </a:extLst>
          </p:cNvPr>
          <p:cNvSpPr>
            <a:spLocks noGrp="1"/>
          </p:cNvSpPr>
          <p:nvPr>
            <p:ph type="sldNum" sz="quarter" idx="12"/>
          </p:nvPr>
        </p:nvSpPr>
        <p:spPr/>
        <p:txBody>
          <a:body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203738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D79835D-FF0B-4F46-B61E-A756987DB1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30FD709-201D-45AC-AF37-002C1AAD7A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C86B5C6-1064-4B23-867B-3C2D2726FA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B75FEB-D1B8-49E7-9AFD-15D915FEF86E}" type="datetimeFigureOut">
              <a:rPr lang="en-GB" smtClean="0"/>
              <a:pPr/>
              <a:t>25/02/2021</a:t>
            </a:fld>
            <a:endParaRPr lang="en-GB"/>
          </a:p>
        </p:txBody>
      </p:sp>
      <p:sp>
        <p:nvSpPr>
          <p:cNvPr id="5" name="Footer Placeholder 4">
            <a:extLst>
              <a:ext uri="{FF2B5EF4-FFF2-40B4-BE49-F238E27FC236}">
                <a16:creationId xmlns:a16="http://schemas.microsoft.com/office/drawing/2014/main" xmlns="" id="{4FB4136A-FAB4-42EF-A6F7-97F17769A8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77ACA2B5-49FA-4FF8-9313-66EC9376E5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EE4C21-A0E2-4B4D-B084-F2BA548FCF70}" type="slidenum">
              <a:rPr lang="en-GB" smtClean="0"/>
              <a:pPr/>
              <a:t>‹#›</a:t>
            </a:fld>
            <a:endParaRPr lang="en-GB"/>
          </a:p>
        </p:txBody>
      </p:sp>
    </p:spTree>
    <p:extLst>
      <p:ext uri="{BB962C8B-B14F-4D97-AF65-F5344CB8AC3E}">
        <p14:creationId xmlns:p14="http://schemas.microsoft.com/office/powerpoint/2010/main" xmlns="" val="3249243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C9969524-BC62-4F0F-9487-4393929F32B2}"/>
              </a:ext>
            </a:extLst>
          </p:cNvPr>
          <p:cNvPicPr>
            <a:picLocks noChangeAspect="1"/>
          </p:cNvPicPr>
          <p:nvPr/>
        </p:nvPicPr>
        <p:blipFill>
          <a:blip r:embed="rId2" cstate="print"/>
          <a:stretch>
            <a:fillRect/>
          </a:stretch>
        </p:blipFill>
        <p:spPr>
          <a:xfrm>
            <a:off x="3346499" y="19947"/>
            <a:ext cx="5291064" cy="6818105"/>
          </a:xfrm>
          <a:prstGeom prst="rect">
            <a:avLst/>
          </a:prstGeom>
        </p:spPr>
      </p:pic>
    </p:spTree>
    <p:extLst>
      <p:ext uri="{BB962C8B-B14F-4D97-AF65-F5344CB8AC3E}">
        <p14:creationId xmlns:p14="http://schemas.microsoft.com/office/powerpoint/2010/main" xmlns="" val="3029754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A177DF42-B2EE-44CE-9C74-2C827C46839D}"/>
              </a:ext>
            </a:extLst>
          </p:cNvPr>
          <p:cNvSpPr>
            <a:spLocks noGrp="1"/>
          </p:cNvSpPr>
          <p:nvPr>
            <p:ph type="ctrTitle"/>
          </p:nvPr>
        </p:nvSpPr>
        <p:spPr>
          <a:xfrm>
            <a:off x="297431" y="2220685"/>
            <a:ext cx="8271803" cy="4310743"/>
          </a:xfrm>
        </p:spPr>
        <p:txBody>
          <a:bodyPr>
            <a:normAutofit fontScale="90000"/>
          </a:bodyPr>
          <a:lstStyle/>
          <a:p>
            <a:pPr algn="l"/>
            <a:r>
              <a:rPr lang="en-GB" dirty="0" smtClean="0"/>
              <a:t>In the book, </a:t>
            </a:r>
            <a:r>
              <a:rPr lang="en-GB" dirty="0" err="1" smtClean="0"/>
              <a:t>Silvio</a:t>
            </a:r>
            <a:r>
              <a:rPr lang="en-GB" dirty="0" smtClean="0"/>
              <a:t> brought</a:t>
            </a:r>
            <a:br>
              <a:rPr lang="en-GB" dirty="0" smtClean="0"/>
            </a:br>
            <a:r>
              <a:rPr lang="en-GB" dirty="0" smtClean="0"/>
              <a:t>a </a:t>
            </a:r>
            <a:r>
              <a:rPr lang="en-GB" dirty="0" smtClean="0"/>
              <a:t>spaceship for the </a:t>
            </a:r>
            <a:r>
              <a:rPr lang="en-GB" dirty="0" smtClean="0"/>
              <a:t>class Show and </a:t>
            </a:r>
            <a:r>
              <a:rPr lang="en-GB" dirty="0" smtClean="0"/>
              <a:t>Tell.</a:t>
            </a:r>
            <a:br>
              <a:rPr lang="en-GB" dirty="0" smtClean="0"/>
            </a:br>
            <a:r>
              <a:rPr lang="en-GB" dirty="0" smtClean="0"/>
              <a:t/>
            </a:r>
            <a:br>
              <a:rPr lang="en-GB" dirty="0" smtClean="0"/>
            </a:br>
            <a:r>
              <a:rPr lang="en-GB" dirty="0" smtClean="0"/>
              <a:t>Now it is </a:t>
            </a:r>
            <a:r>
              <a:rPr lang="en-GB" b="1" dirty="0" smtClean="0"/>
              <a:t>your turn </a:t>
            </a:r>
            <a:r>
              <a:rPr lang="en-GB" dirty="0" smtClean="0"/>
              <a:t>to design a </a:t>
            </a:r>
            <a:r>
              <a:rPr lang="en-GB" b="1" dirty="0" smtClean="0"/>
              <a:t>spaceship</a:t>
            </a:r>
            <a:r>
              <a:rPr lang="en-GB" dirty="0" smtClean="0"/>
              <a:t> of your own.</a:t>
            </a:r>
            <a:br>
              <a:rPr lang="en-GB" dirty="0" smtClean="0"/>
            </a:br>
            <a:endParaRPr lang="en-GB" dirty="0"/>
          </a:p>
        </p:txBody>
      </p:sp>
      <p:pic>
        <p:nvPicPr>
          <p:cNvPr id="3074" name="Picture 2"/>
          <p:cNvPicPr>
            <a:picLocks noChangeAspect="1" noChangeArrowheads="1"/>
          </p:cNvPicPr>
          <p:nvPr/>
        </p:nvPicPr>
        <p:blipFill>
          <a:blip r:embed="rId2" cstate="print"/>
          <a:srcRect/>
          <a:stretch>
            <a:fillRect/>
          </a:stretch>
        </p:blipFill>
        <p:spPr bwMode="auto">
          <a:xfrm>
            <a:off x="8594259" y="412978"/>
            <a:ext cx="3597741" cy="5791879"/>
          </a:xfrm>
          <a:prstGeom prst="rect">
            <a:avLst/>
          </a:prstGeom>
          <a:noFill/>
          <a:ln w="9525">
            <a:noFill/>
            <a:miter lim="800000"/>
            <a:headEnd/>
            <a:tailEnd/>
          </a:ln>
        </p:spPr>
      </p:pic>
    </p:spTree>
    <p:extLst>
      <p:ext uri="{BB962C8B-B14F-4D97-AF65-F5344CB8AC3E}">
        <p14:creationId xmlns:p14="http://schemas.microsoft.com/office/powerpoint/2010/main" xmlns="" val="1199183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A177DF42-B2EE-44CE-9C74-2C827C46839D}"/>
              </a:ext>
            </a:extLst>
          </p:cNvPr>
          <p:cNvSpPr>
            <a:spLocks noGrp="1"/>
          </p:cNvSpPr>
          <p:nvPr>
            <p:ph type="ctrTitle"/>
          </p:nvPr>
        </p:nvSpPr>
        <p:spPr>
          <a:xfrm>
            <a:off x="375808" y="3304903"/>
            <a:ext cx="11628957" cy="5669280"/>
          </a:xfrm>
        </p:spPr>
        <p:txBody>
          <a:bodyPr>
            <a:normAutofit fontScale="90000"/>
          </a:bodyPr>
          <a:lstStyle/>
          <a:p>
            <a:r>
              <a:rPr lang="en-GB" sz="5300" dirty="0" smtClean="0"/>
              <a:t>What does a spaceship need ?</a:t>
            </a:r>
            <a:br>
              <a:rPr lang="en-GB" sz="5300" dirty="0" smtClean="0"/>
            </a:br>
            <a:r>
              <a:rPr lang="en-GB" sz="5300" dirty="0" smtClean="0"/>
              <a:t/>
            </a:r>
            <a:br>
              <a:rPr lang="en-GB" sz="5300" dirty="0" smtClean="0"/>
            </a:br>
            <a:r>
              <a:rPr lang="en-GB" sz="4900" dirty="0" smtClean="0"/>
              <a:t>What shape could it be ?</a:t>
            </a:r>
            <a:br>
              <a:rPr lang="en-GB" sz="4900" dirty="0" smtClean="0"/>
            </a:br>
            <a:r>
              <a:rPr lang="en-GB" sz="4900" dirty="0" smtClean="0"/>
              <a:t>How will it move?</a:t>
            </a:r>
            <a:br>
              <a:rPr lang="en-GB" sz="4900" dirty="0" smtClean="0"/>
            </a:br>
            <a:r>
              <a:rPr lang="en-GB" sz="4900" dirty="0" smtClean="0"/>
              <a:t>How many people can fit into it ?</a:t>
            </a:r>
            <a:br>
              <a:rPr lang="en-GB" sz="4900" dirty="0" smtClean="0"/>
            </a:br>
            <a:r>
              <a:rPr lang="en-GB" sz="4900" dirty="0" smtClean="0"/>
              <a:t>Can they see out of the spaceship ?</a:t>
            </a:r>
            <a:br>
              <a:rPr lang="en-GB" sz="4900" dirty="0" smtClean="0"/>
            </a:br>
            <a:r>
              <a:rPr lang="en-GB" sz="4900" dirty="0" smtClean="0"/>
              <a:t>What colour ?  What is it made of ?</a:t>
            </a:r>
            <a:r>
              <a:rPr lang="en-GB" sz="5300" dirty="0" smtClean="0"/>
              <a:t/>
            </a:r>
            <a:br>
              <a:rPr lang="en-GB" sz="5300" dirty="0" smtClean="0"/>
            </a:br>
            <a:r>
              <a:rPr lang="en-GB" sz="5300" b="1" dirty="0" smtClean="0">
                <a:solidFill>
                  <a:srgbClr val="7030A0"/>
                </a:solidFill>
              </a:rPr>
              <a:t>Have a talk and start to imagine your spaceship</a:t>
            </a:r>
            <a:r>
              <a:rPr lang="en-GB" dirty="0" smtClean="0"/>
              <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endParaRPr lang="en-GB" dirty="0"/>
          </a:p>
        </p:txBody>
      </p:sp>
      <p:pic>
        <p:nvPicPr>
          <p:cNvPr id="1025" name="Picture 1"/>
          <p:cNvPicPr>
            <a:picLocks noChangeAspect="1" noChangeArrowheads="1"/>
          </p:cNvPicPr>
          <p:nvPr/>
        </p:nvPicPr>
        <p:blipFill>
          <a:blip r:embed="rId2" cstate="print"/>
          <a:srcRect/>
          <a:stretch>
            <a:fillRect/>
          </a:stretch>
        </p:blipFill>
        <p:spPr bwMode="auto">
          <a:xfrm>
            <a:off x="169817" y="231459"/>
            <a:ext cx="2142309" cy="1912466"/>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a:stretch>
            <a:fillRect/>
          </a:stretch>
        </p:blipFill>
        <p:spPr bwMode="auto">
          <a:xfrm>
            <a:off x="9191897" y="1667352"/>
            <a:ext cx="3000103" cy="1734434"/>
          </a:xfrm>
          <a:prstGeom prst="rect">
            <a:avLst/>
          </a:prstGeom>
          <a:noFill/>
          <a:ln w="9525">
            <a:noFill/>
            <a:miter lim="800000"/>
            <a:headEnd/>
            <a:tailEnd/>
          </a:ln>
        </p:spPr>
      </p:pic>
    </p:spTree>
    <p:extLst>
      <p:ext uri="{BB962C8B-B14F-4D97-AF65-F5344CB8AC3E}">
        <p14:creationId xmlns:p14="http://schemas.microsoft.com/office/powerpoint/2010/main" xmlns="" val="1199183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Spaceship Clipart Cute Space Doodles Clip Art Set Outer | Etsy"/>
          <p:cNvPicPr>
            <a:picLocks noChangeAspect="1" noChangeArrowheads="1"/>
          </p:cNvPicPr>
          <p:nvPr/>
        </p:nvPicPr>
        <p:blipFill>
          <a:blip r:embed="rId2" cstate="print"/>
          <a:srcRect/>
          <a:stretch>
            <a:fillRect/>
          </a:stretch>
        </p:blipFill>
        <p:spPr bwMode="auto">
          <a:xfrm>
            <a:off x="338454" y="235131"/>
            <a:ext cx="6715489" cy="5348830"/>
          </a:xfrm>
          <a:prstGeom prst="rect">
            <a:avLst/>
          </a:prstGeom>
          <a:noFill/>
        </p:spPr>
      </p:pic>
      <p:pic>
        <p:nvPicPr>
          <p:cNvPr id="8195" name="Picture 3"/>
          <p:cNvPicPr>
            <a:picLocks noChangeAspect="1" noChangeArrowheads="1"/>
          </p:cNvPicPr>
          <p:nvPr/>
        </p:nvPicPr>
        <p:blipFill>
          <a:blip r:embed="rId3" cstate="print"/>
          <a:srcRect/>
          <a:stretch>
            <a:fillRect/>
          </a:stretch>
        </p:blipFill>
        <p:spPr bwMode="auto">
          <a:xfrm>
            <a:off x="9195162" y="295003"/>
            <a:ext cx="2509157" cy="2323294"/>
          </a:xfrm>
          <a:prstGeom prst="rect">
            <a:avLst/>
          </a:prstGeom>
          <a:noFill/>
          <a:ln w="9525">
            <a:noFill/>
            <a:miter lim="800000"/>
            <a:headEnd/>
            <a:tailEnd/>
          </a:ln>
        </p:spPr>
      </p:pic>
      <p:pic>
        <p:nvPicPr>
          <p:cNvPr id="8196" name="Picture 4"/>
          <p:cNvPicPr>
            <a:picLocks noChangeAspect="1" noChangeArrowheads="1"/>
          </p:cNvPicPr>
          <p:nvPr/>
        </p:nvPicPr>
        <p:blipFill>
          <a:blip r:embed="rId4" cstate="print"/>
          <a:srcRect/>
          <a:stretch>
            <a:fillRect/>
          </a:stretch>
        </p:blipFill>
        <p:spPr bwMode="auto">
          <a:xfrm>
            <a:off x="7386502" y="2620600"/>
            <a:ext cx="4579076" cy="3475934"/>
          </a:xfrm>
          <a:prstGeom prst="rect">
            <a:avLst/>
          </a:prstGeom>
          <a:noFill/>
          <a:ln w="9525">
            <a:noFill/>
            <a:miter lim="800000"/>
            <a:headEnd/>
            <a:tailEnd/>
          </a:ln>
        </p:spPr>
      </p:pic>
      <p:sp>
        <p:nvSpPr>
          <p:cNvPr id="5" name="TextBox 4"/>
          <p:cNvSpPr txBox="1"/>
          <p:nvPr/>
        </p:nvSpPr>
        <p:spPr>
          <a:xfrm>
            <a:off x="535578" y="5799908"/>
            <a:ext cx="6933758" cy="523220"/>
          </a:xfrm>
          <a:prstGeom prst="rect">
            <a:avLst/>
          </a:prstGeom>
          <a:noFill/>
        </p:spPr>
        <p:txBody>
          <a:bodyPr wrap="none" rtlCol="0">
            <a:spAutoFit/>
          </a:bodyPr>
          <a:lstStyle/>
          <a:p>
            <a:r>
              <a:rPr lang="en-GB" sz="2800" dirty="0" smtClean="0"/>
              <a:t>I want to have ...     My spaceship will need .....</a:t>
            </a:r>
            <a:endParaRPr lang="en-GB" sz="2800" dirty="0"/>
          </a:p>
        </p:txBody>
      </p:sp>
    </p:spTree>
    <p:extLst>
      <p:ext uri="{BB962C8B-B14F-4D97-AF65-F5344CB8AC3E}">
        <p14:creationId xmlns:p14="http://schemas.microsoft.com/office/powerpoint/2010/main" xmlns="" val="3029754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4949" y="1"/>
            <a:ext cx="11377748" cy="6426926"/>
          </a:xfrm>
        </p:spPr>
        <p:txBody>
          <a:bodyPr>
            <a:normAutofit/>
          </a:bodyPr>
          <a:lstStyle/>
          <a:p>
            <a:pPr algn="l"/>
            <a:r>
              <a:rPr lang="en-GB" dirty="0" smtClean="0"/>
              <a:t>Find this page in your pack </a:t>
            </a:r>
            <a:br>
              <a:rPr lang="en-GB" dirty="0" smtClean="0"/>
            </a:br>
            <a:r>
              <a:rPr lang="en-GB" dirty="0" smtClean="0"/>
              <a:t>and then draw </a:t>
            </a:r>
            <a:r>
              <a:rPr lang="en-GB" dirty="0" smtClean="0"/>
              <a:t>your own </a:t>
            </a:r>
            <a:br>
              <a:rPr lang="en-GB" dirty="0" smtClean="0"/>
            </a:br>
            <a:r>
              <a:rPr lang="en-GB" dirty="0" smtClean="0"/>
              <a:t>amazing spaceship!!!</a:t>
            </a:r>
            <a:r>
              <a:rPr lang="en-GB" dirty="0" smtClean="0"/>
              <a:t/>
            </a:r>
            <a:br>
              <a:rPr lang="en-GB" dirty="0" smtClean="0"/>
            </a:br>
            <a:r>
              <a:rPr lang="en-GB" sz="5400" dirty="0" smtClean="0"/>
              <a:t>Add lots of details and </a:t>
            </a:r>
            <a:r>
              <a:rPr lang="en-GB" sz="5400" dirty="0" smtClean="0"/>
              <a:t>colour.</a:t>
            </a:r>
            <a:r>
              <a:rPr lang="en-GB" sz="5400" dirty="0" smtClean="0"/>
              <a:t/>
            </a:r>
            <a:br>
              <a:rPr lang="en-GB" sz="5400" dirty="0" smtClean="0"/>
            </a:br>
            <a:r>
              <a:rPr lang="en-GB" sz="5400" dirty="0" smtClean="0">
                <a:sym typeface="Wingdings" pitchFamily="2" charset="2"/>
              </a:rPr>
              <a:t></a:t>
            </a:r>
            <a:r>
              <a:rPr lang="en-GB" dirty="0" smtClean="0"/>
              <a:t/>
            </a:r>
            <a:br>
              <a:rPr lang="en-GB" dirty="0" smtClean="0"/>
            </a:br>
            <a:r>
              <a:rPr lang="en-GB" sz="5300" dirty="0" smtClean="0">
                <a:solidFill>
                  <a:srgbClr val="7030A0"/>
                </a:solidFill>
              </a:rPr>
              <a:t>On </a:t>
            </a:r>
            <a:r>
              <a:rPr lang="en-GB" sz="5300" dirty="0" smtClean="0">
                <a:solidFill>
                  <a:srgbClr val="7030A0"/>
                </a:solidFill>
              </a:rPr>
              <a:t>your </a:t>
            </a:r>
            <a:r>
              <a:rPr lang="en-GB" sz="5300" dirty="0" smtClean="0">
                <a:solidFill>
                  <a:srgbClr val="7030A0"/>
                </a:solidFill>
              </a:rPr>
              <a:t>sheet, </a:t>
            </a:r>
            <a:r>
              <a:rPr lang="en-GB" sz="5300" dirty="0" smtClean="0">
                <a:solidFill>
                  <a:srgbClr val="7030A0"/>
                </a:solidFill>
              </a:rPr>
              <a:t>label, and write </a:t>
            </a:r>
            <a:r>
              <a:rPr lang="en-GB" sz="5300" dirty="0" smtClean="0">
                <a:solidFill>
                  <a:srgbClr val="7030A0"/>
                </a:solidFill>
              </a:rPr>
              <a:t>some </a:t>
            </a:r>
            <a:r>
              <a:rPr lang="en-GB" sz="5300" dirty="0" smtClean="0">
                <a:solidFill>
                  <a:srgbClr val="7030A0"/>
                </a:solidFill>
              </a:rPr>
              <a:t>of the special features of your spaceship.</a:t>
            </a:r>
            <a:endParaRPr lang="en-GB" dirty="0">
              <a:solidFill>
                <a:srgbClr val="7030A0"/>
              </a:solidFill>
            </a:endParaRPr>
          </a:p>
        </p:txBody>
      </p:sp>
      <p:pic>
        <p:nvPicPr>
          <p:cNvPr id="4097" name="Picture 1"/>
          <p:cNvPicPr>
            <a:picLocks noChangeAspect="1" noChangeArrowheads="1"/>
          </p:cNvPicPr>
          <p:nvPr/>
        </p:nvPicPr>
        <p:blipFill>
          <a:blip r:embed="rId2" cstate="print"/>
          <a:srcRect/>
          <a:stretch>
            <a:fillRect/>
          </a:stretch>
        </p:blipFill>
        <p:spPr bwMode="auto">
          <a:xfrm>
            <a:off x="8837431" y="227648"/>
            <a:ext cx="3190875" cy="4391025"/>
          </a:xfrm>
          <a:prstGeom prst="rect">
            <a:avLst/>
          </a:prstGeom>
          <a:noFill/>
          <a:ln w="9525">
            <a:noFill/>
            <a:miter lim="800000"/>
            <a:headEnd/>
            <a:tailEnd/>
          </a:ln>
        </p:spPr>
      </p:pic>
    </p:spTree>
    <p:extLst>
      <p:ext uri="{BB962C8B-B14F-4D97-AF65-F5344CB8AC3E}">
        <p14:creationId xmlns:p14="http://schemas.microsoft.com/office/powerpoint/2010/main" xmlns="" val="22640975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A177DF42-B2EE-44CE-9C74-2C827C46839D}"/>
              </a:ext>
            </a:extLst>
          </p:cNvPr>
          <p:cNvSpPr>
            <a:spLocks noGrp="1"/>
          </p:cNvSpPr>
          <p:nvPr>
            <p:ph type="ctrTitle"/>
          </p:nvPr>
        </p:nvSpPr>
        <p:spPr>
          <a:xfrm>
            <a:off x="614289" y="5695405"/>
            <a:ext cx="11577711" cy="3618412"/>
          </a:xfrm>
        </p:spPr>
        <p:txBody>
          <a:bodyPr>
            <a:normAutofit fontScale="90000"/>
          </a:bodyPr>
          <a:lstStyle/>
          <a:p>
            <a:pPr algn="l"/>
            <a:r>
              <a:rPr lang="en-GB" sz="5300" dirty="0" smtClean="0"/>
              <a:t>Your spaceship needs a little alien to visit it !!</a:t>
            </a:r>
            <a:br>
              <a:rPr lang="en-GB" sz="5300" dirty="0" smtClean="0"/>
            </a:br>
            <a:r>
              <a:rPr lang="en-GB" sz="5300" dirty="0" smtClean="0"/>
              <a:t/>
            </a:r>
            <a:br>
              <a:rPr lang="en-GB" sz="5300" dirty="0" smtClean="0"/>
            </a:br>
            <a:r>
              <a:rPr lang="en-GB" sz="5300" dirty="0" smtClean="0"/>
              <a:t>The author of our book – Rob </a:t>
            </a:r>
            <a:r>
              <a:rPr lang="en-GB" sz="5300" dirty="0" err="1" smtClean="0"/>
              <a:t>Biddulph</a:t>
            </a:r>
            <a:r>
              <a:rPr lang="en-GB" sz="5300" dirty="0" smtClean="0"/>
              <a:t> – is going to show us </a:t>
            </a:r>
            <a:r>
              <a:rPr lang="en-GB" sz="5300" u="sng" dirty="0" smtClean="0"/>
              <a:t>how to draw an alien</a:t>
            </a:r>
            <a:r>
              <a:rPr lang="en-GB" sz="5300" dirty="0" smtClean="0"/>
              <a:t>.</a:t>
            </a:r>
            <a:br>
              <a:rPr lang="en-GB" sz="5300" dirty="0" smtClean="0"/>
            </a:br>
            <a:r>
              <a:rPr lang="en-GB" sz="5300" dirty="0" smtClean="0"/>
              <a:t/>
            </a:r>
            <a:br>
              <a:rPr lang="en-GB" sz="5300" dirty="0" smtClean="0"/>
            </a:br>
            <a:r>
              <a:rPr lang="en-GB" sz="5300" dirty="0" smtClean="0"/>
              <a:t>We have already met this alien</a:t>
            </a:r>
            <a:br>
              <a:rPr lang="en-GB" sz="5300" dirty="0" smtClean="0"/>
            </a:br>
            <a:r>
              <a:rPr lang="en-GB" sz="5300" dirty="0" smtClean="0"/>
              <a:t> in our book ...His name is </a:t>
            </a:r>
            <a:r>
              <a:rPr lang="en-GB" sz="5300" dirty="0" err="1" smtClean="0"/>
              <a:t>Zorg</a:t>
            </a:r>
            <a:r>
              <a:rPr lang="en-GB" sz="5300" dirty="0" smtClean="0"/>
              <a:t/>
            </a:r>
            <a:br>
              <a:rPr lang="en-GB" sz="5300" dirty="0" smtClean="0"/>
            </a:br>
            <a:r>
              <a:rPr lang="en-GB" sz="5300" dirty="0" smtClean="0"/>
              <a:t/>
            </a:r>
            <a:br>
              <a:rPr lang="en-GB" sz="5300" dirty="0" smtClean="0"/>
            </a:br>
            <a:r>
              <a:rPr lang="en-GB" sz="5300" dirty="0" smtClean="0"/>
              <a:t/>
            </a:r>
            <a:br>
              <a:rPr lang="en-GB" sz="5300" dirty="0" smtClean="0"/>
            </a:br>
            <a:r>
              <a:rPr lang="en-GB" sz="5300" dirty="0" smtClean="0"/>
              <a:t/>
            </a:r>
            <a:br>
              <a:rPr lang="en-GB" sz="5300" dirty="0" smtClean="0"/>
            </a:br>
            <a:r>
              <a:rPr lang="en-GB" dirty="0" smtClean="0"/>
              <a:t/>
            </a:r>
            <a:br>
              <a:rPr lang="en-GB" dirty="0" smtClean="0"/>
            </a:br>
            <a:r>
              <a:rPr lang="en-GB" dirty="0" smtClean="0"/>
              <a:t/>
            </a:r>
            <a:br>
              <a:rPr lang="en-GB" dirty="0" smtClean="0"/>
            </a:br>
            <a:endParaRPr lang="en-GB" dirty="0"/>
          </a:p>
        </p:txBody>
      </p:sp>
      <p:pic>
        <p:nvPicPr>
          <p:cNvPr id="5121" name="Picture 1"/>
          <p:cNvPicPr>
            <a:picLocks noChangeAspect="1" noChangeArrowheads="1"/>
          </p:cNvPicPr>
          <p:nvPr/>
        </p:nvPicPr>
        <p:blipFill>
          <a:blip r:embed="rId2" cstate="print"/>
          <a:srcRect/>
          <a:stretch>
            <a:fillRect/>
          </a:stretch>
        </p:blipFill>
        <p:spPr bwMode="auto">
          <a:xfrm>
            <a:off x="8505824" y="3470776"/>
            <a:ext cx="3451044" cy="2758799"/>
          </a:xfrm>
          <a:prstGeom prst="rect">
            <a:avLst/>
          </a:prstGeom>
          <a:noFill/>
          <a:ln w="9525">
            <a:noFill/>
            <a:miter lim="800000"/>
            <a:headEnd/>
            <a:tailEnd/>
          </a:ln>
        </p:spPr>
      </p:pic>
    </p:spTree>
    <p:extLst>
      <p:ext uri="{BB962C8B-B14F-4D97-AF65-F5344CB8AC3E}">
        <p14:creationId xmlns:p14="http://schemas.microsoft.com/office/powerpoint/2010/main" xmlns="" val="1199183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53143" y="1122363"/>
            <a:ext cx="7824651" cy="4494666"/>
          </a:xfrm>
        </p:spPr>
        <p:txBody>
          <a:bodyPr>
            <a:normAutofit fontScale="90000"/>
          </a:bodyPr>
          <a:lstStyle/>
          <a:p>
            <a:pPr algn="l"/>
            <a:r>
              <a:rPr lang="en-GB" dirty="0" smtClean="0"/>
              <a:t>You need </a:t>
            </a:r>
            <a:r>
              <a:rPr lang="en-GB" dirty="0" smtClean="0"/>
              <a:t>...</a:t>
            </a:r>
            <a:br>
              <a:rPr lang="en-GB" dirty="0" smtClean="0"/>
            </a:br>
            <a:r>
              <a:rPr lang="en-GB" dirty="0" smtClean="0"/>
              <a:t/>
            </a:r>
            <a:br>
              <a:rPr lang="en-GB" dirty="0" smtClean="0"/>
            </a:br>
            <a:r>
              <a:rPr lang="en-GB" dirty="0" smtClean="0"/>
              <a:t>*this </a:t>
            </a:r>
            <a:r>
              <a:rPr lang="en-GB" dirty="0" smtClean="0"/>
              <a:t>sheet from your </a:t>
            </a:r>
            <a:r>
              <a:rPr lang="en-GB" dirty="0" smtClean="0"/>
              <a:t>pack</a:t>
            </a:r>
            <a:br>
              <a:rPr lang="en-GB" dirty="0" smtClean="0"/>
            </a:br>
            <a:r>
              <a:rPr lang="en-GB" dirty="0" smtClean="0"/>
              <a:t>*a </a:t>
            </a:r>
            <a:r>
              <a:rPr lang="en-GB" dirty="0" smtClean="0"/>
              <a:t>black felt pen, or your writing </a:t>
            </a:r>
            <a:r>
              <a:rPr lang="en-GB" dirty="0" smtClean="0"/>
              <a:t>pencil</a:t>
            </a:r>
            <a:br>
              <a:rPr lang="en-GB" dirty="0" smtClean="0"/>
            </a:br>
            <a:r>
              <a:rPr lang="en-GB" dirty="0" smtClean="0"/>
              <a:t>*coloured pencils </a:t>
            </a:r>
            <a:endParaRPr lang="en-GB" dirty="0"/>
          </a:p>
        </p:txBody>
      </p:sp>
      <p:pic>
        <p:nvPicPr>
          <p:cNvPr id="6145" name="Picture 1"/>
          <p:cNvPicPr>
            <a:picLocks noChangeAspect="1" noChangeArrowheads="1"/>
          </p:cNvPicPr>
          <p:nvPr/>
        </p:nvPicPr>
        <p:blipFill>
          <a:blip r:embed="rId2" cstate="print"/>
          <a:srcRect/>
          <a:stretch>
            <a:fillRect/>
          </a:stretch>
        </p:blipFill>
        <p:spPr bwMode="auto">
          <a:xfrm>
            <a:off x="8262430" y="446179"/>
            <a:ext cx="3683809" cy="5170850"/>
          </a:xfrm>
          <a:prstGeom prst="rect">
            <a:avLst/>
          </a:prstGeom>
          <a:noFill/>
          <a:ln w="9525">
            <a:noFill/>
            <a:miter lim="800000"/>
            <a:headEnd/>
            <a:tailEnd/>
          </a:ln>
        </p:spPr>
      </p:pic>
    </p:spTree>
    <p:extLst>
      <p:ext uri="{BB962C8B-B14F-4D97-AF65-F5344CB8AC3E}">
        <p14:creationId xmlns:p14="http://schemas.microsoft.com/office/powerpoint/2010/main" xmlns="" val="2264097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96388" y="2677886"/>
            <a:ext cx="11011989" cy="3618411"/>
          </a:xfrm>
        </p:spPr>
        <p:txBody>
          <a:bodyPr>
            <a:normAutofit fontScale="90000"/>
          </a:bodyPr>
          <a:lstStyle/>
          <a:p>
            <a:r>
              <a:rPr lang="en-GB" sz="5300" dirty="0" smtClean="0"/>
              <a:t>We are going to watch the video now, but you </a:t>
            </a:r>
            <a:r>
              <a:rPr lang="en-GB" sz="5300" dirty="0" smtClean="0"/>
              <a:t>can also watch it </a:t>
            </a:r>
            <a:r>
              <a:rPr lang="en-GB" sz="5300" b="1" dirty="0" smtClean="0"/>
              <a:t>on our class page </a:t>
            </a:r>
            <a:r>
              <a:rPr lang="en-GB" sz="5300" dirty="0" smtClean="0"/>
              <a:t>– then you can pause, and start it when you are ready.</a:t>
            </a:r>
            <a:r>
              <a:rPr lang="en-GB" dirty="0" smtClean="0"/>
              <a:t/>
            </a:r>
            <a:br>
              <a:rPr lang="en-GB" dirty="0" smtClean="0"/>
            </a:br>
            <a:r>
              <a:rPr lang="en-GB" u="sng" dirty="0" smtClean="0"/>
              <a:t/>
            </a:r>
            <a:br>
              <a:rPr lang="en-GB" u="sng" dirty="0" smtClean="0"/>
            </a:br>
            <a:r>
              <a:rPr lang="en-GB" u="sng" dirty="0" smtClean="0"/>
              <a:t>For </a:t>
            </a:r>
            <a:r>
              <a:rPr lang="en-GB" u="sng" dirty="0" smtClean="0"/>
              <a:t>our </a:t>
            </a:r>
            <a:r>
              <a:rPr lang="en-GB" u="sng" dirty="0" smtClean="0"/>
              <a:t>class </a:t>
            </a:r>
            <a:r>
              <a:rPr lang="en-GB" u="sng" dirty="0" smtClean="0"/>
              <a:t>zoom this afternoon...</a:t>
            </a:r>
            <a:r>
              <a:rPr lang="en-GB" dirty="0" smtClean="0"/>
              <a:t/>
            </a:r>
            <a:br>
              <a:rPr lang="en-GB" dirty="0" smtClean="0"/>
            </a:br>
            <a:r>
              <a:rPr lang="en-GB" sz="5300" dirty="0" smtClean="0"/>
              <a:t>Bring along your finished alien drawing so you can show us how it turned out </a:t>
            </a:r>
            <a:endParaRPr lang="en-GB" dirty="0"/>
          </a:p>
        </p:txBody>
      </p:sp>
    </p:spTree>
    <p:extLst>
      <p:ext uri="{BB962C8B-B14F-4D97-AF65-F5344CB8AC3E}">
        <p14:creationId xmlns:p14="http://schemas.microsoft.com/office/powerpoint/2010/main" xmlns="" val="19630608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TotalTime>
  <Words>74</Words>
  <Application>Microsoft Office PowerPoint</Application>
  <PresentationFormat>Custom</PresentationFormat>
  <Paragraphs>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Slide 1</vt:lpstr>
      <vt:lpstr>In the book, Silvio brought a spaceship for the class Show and Tell.  Now it is your turn to design a spaceship of your own. </vt:lpstr>
      <vt:lpstr>What does a spaceship need ?  What shape could it be ? How will it move? How many people can fit into it ? Can they see out of the spaceship ? What colour ?  What is it made of ? Have a talk and start to imagine your spaceship    </vt:lpstr>
      <vt:lpstr>Slide 4</vt:lpstr>
      <vt:lpstr>Find this page in your pack  and then draw your own  amazing spaceship!!! Add lots of details and colour.  On your sheet, label, and write some of the special features of your spaceship.</vt:lpstr>
      <vt:lpstr>Your spaceship needs a little alien to visit it !!  The author of our book – Rob Biddulph – is going to show us how to draw an alien.  We have already met this alien  in our book ...His name is Zorg      </vt:lpstr>
      <vt:lpstr>You need ...  *this sheet from your pack *a black felt pen, or your writing pencil *coloured pencils </vt:lpstr>
      <vt:lpstr>We are going to watch the video now, but you can also watch it on our class page – then you can pause, and start it when you are ready.  For our class zoom this afternoon... Bring along your finished alien drawing so you can show us how it turned out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Knox</dc:creator>
  <cp:lastModifiedBy>hknox</cp:lastModifiedBy>
  <cp:revision>9</cp:revision>
  <dcterms:created xsi:type="dcterms:W3CDTF">2021-02-25T09:21:05Z</dcterms:created>
  <dcterms:modified xsi:type="dcterms:W3CDTF">2021-02-25T18:01:35Z</dcterms:modified>
</cp:coreProperties>
</file>