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60" r:id="rId6"/>
    <p:sldId id="261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87E19-E4E5-49B5-B5A5-CA3D227B48A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6211F0-BE6D-4383-8A17-8D10F48FAEA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jpe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554" y="932676"/>
            <a:ext cx="902873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9BBFE3-0233-44B8-A3E5-7252BD6366F8}"/>
              </a:ext>
            </a:extLst>
          </p:cNvPr>
          <p:cNvSpPr/>
          <p:nvPr/>
        </p:nvSpPr>
        <p:spPr>
          <a:xfrm>
            <a:off x="120491" y="9346"/>
            <a:ext cx="902873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54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26.02.21</a:t>
            </a:r>
            <a:endParaRPr lang="en-US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D1463062-C575-4499-92A4-CEEE145C275D}"/>
              </a:ext>
            </a:extLst>
          </p:cNvPr>
          <p:cNvSpPr txBox="1">
            <a:spLocks noChangeArrowheads="1"/>
          </p:cNvSpPr>
          <p:nvPr/>
        </p:nvSpPr>
        <p:spPr>
          <a:xfrm>
            <a:off x="35772" y="2636912"/>
            <a:ext cx="530823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Tx/>
              <a:buNone/>
            </a:pPr>
            <a:r>
              <a:rPr lang="en-US" altLang="en-US" sz="4000" dirty="0">
                <a:solidFill>
                  <a:srgbClr val="FF0000"/>
                </a:solidFill>
              </a:rPr>
              <a:t>Please have ready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</a:rPr>
              <a:t>Pencil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</a:rPr>
              <a:t>Plain paper (or your book)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tx1"/>
                </a:solidFill>
              </a:rPr>
              <a:t>Counter/pasta shell/coin and dice (if you have one – don’t worry if you haven’t got one)</a:t>
            </a:r>
          </a:p>
        </p:txBody>
      </p:sp>
      <p:pic>
        <p:nvPicPr>
          <p:cNvPr id="1028" name="Picture 4" descr="Free Math Related Pictures, Download Free Clip Art, Free Clip Art on Clipart  Library">
            <a:extLst>
              <a:ext uri="{FF2B5EF4-FFF2-40B4-BE49-F238E27FC236}">
                <a16:creationId xmlns:a16="http://schemas.microsoft.com/office/drawing/2014/main" id="{8A6B3653-2779-40A2-9567-42F6C84B0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60"/>
            <a:ext cx="3803490" cy="316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81666" y="188640"/>
            <a:ext cx="3040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 x Table</a:t>
            </a:r>
          </a:p>
        </p:txBody>
      </p:sp>
      <p:pic>
        <p:nvPicPr>
          <p:cNvPr id="15362" name="Picture 2" descr="http://www.fernmid.dorset.sch.uk/Documents/Maths/TA%20Resources/100%20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980728"/>
            <a:ext cx="5688632" cy="5688632"/>
          </a:xfrm>
          <a:prstGeom prst="rect">
            <a:avLst/>
          </a:prstGeom>
          <a:noFill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980728"/>
            <a:ext cx="5705475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980728"/>
            <a:ext cx="568642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980728"/>
            <a:ext cx="569595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980728"/>
            <a:ext cx="569595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980728"/>
            <a:ext cx="5686425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980728"/>
            <a:ext cx="56769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980728"/>
            <a:ext cx="5686425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980728"/>
            <a:ext cx="569595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35696" y="980728"/>
            <a:ext cx="568642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835696" y="980728"/>
            <a:ext cx="568642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835696" y="980728"/>
            <a:ext cx="5686425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835696" y="980728"/>
            <a:ext cx="56769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907704" y="980728"/>
            <a:ext cx="562927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907704" y="1052736"/>
            <a:ext cx="5648325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907704" y="1052736"/>
            <a:ext cx="56388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907704" y="980728"/>
            <a:ext cx="5657850" cy="572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835696" y="980728"/>
            <a:ext cx="5739383" cy="5720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835696" y="980728"/>
            <a:ext cx="5739383" cy="5701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835696" y="980728"/>
            <a:ext cx="5739383" cy="5729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835696" y="980728"/>
            <a:ext cx="5739383" cy="574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1835696" y="980728"/>
            <a:ext cx="5739383" cy="573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54D6EB-B9DF-4DED-8C6A-25867FBFC2F0}"/>
              </a:ext>
            </a:extLst>
          </p:cNvPr>
          <p:cNvSpPr/>
          <p:nvPr/>
        </p:nvSpPr>
        <p:spPr>
          <a:xfrm>
            <a:off x="1994210" y="836712"/>
            <a:ext cx="51555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1 2 + 1 0 = 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53E8CEE-1703-4680-AC9D-7414CC61F9F1}"/>
              </a:ext>
            </a:extLst>
          </p:cNvPr>
          <p:cNvSpPr/>
          <p:nvPr/>
        </p:nvSpPr>
        <p:spPr>
          <a:xfrm>
            <a:off x="-756592" y="0"/>
            <a:ext cx="9028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fernmid.dorset.sch.uk/Documents/Maths/TA%20Resources/100%20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887611"/>
            <a:ext cx="5970389" cy="5970389"/>
          </a:xfrm>
          <a:prstGeom prst="rect">
            <a:avLst/>
          </a:prstGeom>
          <a:noFill/>
        </p:spPr>
      </p:pic>
      <p:sp>
        <p:nvSpPr>
          <p:cNvPr id="5" name="Rounded Rectangle 4"/>
          <p:cNvSpPr/>
          <p:nvPr/>
        </p:nvSpPr>
        <p:spPr>
          <a:xfrm>
            <a:off x="1475656" y="0"/>
            <a:ext cx="6840760" cy="90872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47864" y="0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12 + 10 = 22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885825"/>
            <a:ext cx="5972175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866775"/>
            <a:ext cx="59817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885825"/>
            <a:ext cx="5943600" cy="597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866775"/>
            <a:ext cx="5981700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876300"/>
            <a:ext cx="59817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6065BB80-F629-4D22-8DA2-EE795E9FF59C}"/>
              </a:ext>
            </a:extLst>
          </p:cNvPr>
          <p:cNvSpPr/>
          <p:nvPr/>
        </p:nvSpPr>
        <p:spPr>
          <a:xfrm>
            <a:off x="1994211" y="908720"/>
            <a:ext cx="51555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3 4 + 1 0 = 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C841C07-8198-40AD-8DF9-FE877D758E07}"/>
              </a:ext>
            </a:extLst>
          </p:cNvPr>
          <p:cNvSpPr/>
          <p:nvPr/>
        </p:nvSpPr>
        <p:spPr>
          <a:xfrm>
            <a:off x="-756592" y="0"/>
            <a:ext cx="9028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43608" y="0"/>
            <a:ext cx="7056784" cy="105273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843808" y="0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34 + 10 = 44</a:t>
            </a:r>
          </a:p>
        </p:txBody>
      </p:sp>
      <p:pic>
        <p:nvPicPr>
          <p:cNvPr id="17410" name="Picture 2" descr="http://www.fernmid.dorset.sch.uk/Documents/Maths/TA%20Resources/100%20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24744"/>
            <a:ext cx="5527376" cy="5527376"/>
          </a:xfrm>
          <a:prstGeom prst="rect">
            <a:avLst/>
          </a:prstGeom>
          <a:noFill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124744"/>
            <a:ext cx="5543550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124744"/>
            <a:ext cx="55530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124744"/>
            <a:ext cx="5505450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1124744"/>
            <a:ext cx="5534025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1124744"/>
            <a:ext cx="5534025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48489" y="1700808"/>
            <a:ext cx="461857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49 + 10 = </a:t>
            </a:r>
          </a:p>
        </p:txBody>
      </p:sp>
      <p:sp>
        <p:nvSpPr>
          <p:cNvPr id="6" name="Rectangle 5"/>
          <p:cNvSpPr/>
          <p:nvPr/>
        </p:nvSpPr>
        <p:spPr>
          <a:xfrm>
            <a:off x="5796136" y="1639253"/>
            <a:ext cx="14318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59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6F511C4-891C-4183-B7BD-26899421B289}"/>
              </a:ext>
            </a:extLst>
          </p:cNvPr>
          <p:cNvSpPr/>
          <p:nvPr/>
        </p:nvSpPr>
        <p:spPr>
          <a:xfrm>
            <a:off x="-756592" y="0"/>
            <a:ext cx="9028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4777C2-480B-4862-8C21-DC8E17F3DC77}"/>
              </a:ext>
            </a:extLst>
          </p:cNvPr>
          <p:cNvSpPr txBox="1"/>
          <p:nvPr/>
        </p:nvSpPr>
        <p:spPr>
          <a:xfrm>
            <a:off x="467544" y="908720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Task 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34E86A5-9AF6-43FE-802A-1C08EAE3F090}"/>
              </a:ext>
            </a:extLst>
          </p:cNvPr>
          <p:cNvSpPr txBox="1"/>
          <p:nvPr/>
        </p:nvSpPr>
        <p:spPr>
          <a:xfrm>
            <a:off x="467544" y="3141557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Challenge: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26C1B6A-DDB3-4A40-B90D-0D3430DD626C}"/>
              </a:ext>
            </a:extLst>
          </p:cNvPr>
          <p:cNvSpPr/>
          <p:nvPr/>
        </p:nvSpPr>
        <p:spPr>
          <a:xfrm>
            <a:off x="1332972" y="5411450"/>
            <a:ext cx="647805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1 1 3 + 1 0 = 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812AAF-9E66-42D6-B08B-08B5A98221E7}"/>
              </a:ext>
            </a:extLst>
          </p:cNvPr>
          <p:cNvSpPr/>
          <p:nvPr/>
        </p:nvSpPr>
        <p:spPr>
          <a:xfrm>
            <a:off x="2267744" y="4216351"/>
            <a:ext cx="539602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96</a:t>
            </a:r>
            <a:r>
              <a:rPr lang="en-US" sz="88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+ 1 0 =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F511C4-891C-4183-B7BD-26899421B289}"/>
              </a:ext>
            </a:extLst>
          </p:cNvPr>
          <p:cNvSpPr/>
          <p:nvPr/>
        </p:nvSpPr>
        <p:spPr>
          <a:xfrm>
            <a:off x="-756592" y="0"/>
            <a:ext cx="90287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6544337-F0CE-4CAD-AA51-FBD036AE42F6}"/>
              </a:ext>
            </a:extLst>
          </p:cNvPr>
          <p:cNvSpPr/>
          <p:nvPr/>
        </p:nvSpPr>
        <p:spPr>
          <a:xfrm>
            <a:off x="1835696" y="1196752"/>
            <a:ext cx="547260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1 4 -  1 0 = ?</a:t>
            </a:r>
          </a:p>
        </p:txBody>
      </p:sp>
    </p:spTree>
    <p:extLst>
      <p:ext uri="{BB962C8B-B14F-4D97-AF65-F5344CB8AC3E}">
        <p14:creationId xmlns:p14="http://schemas.microsoft.com/office/powerpoint/2010/main" val="1365757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297" t="14391" r="22117" b="10797"/>
          <a:stretch>
            <a:fillRect/>
          </a:stretch>
        </p:blipFill>
        <p:spPr bwMode="auto">
          <a:xfrm>
            <a:off x="2267744" y="1052736"/>
            <a:ext cx="5616624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052736"/>
            <a:ext cx="5619750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1052736"/>
            <a:ext cx="5610225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FED7F75-B4B9-4C8B-B918-A6FBA0CAC4D0}"/>
              </a:ext>
            </a:extLst>
          </p:cNvPr>
          <p:cNvSpPr/>
          <p:nvPr/>
        </p:nvSpPr>
        <p:spPr>
          <a:xfrm>
            <a:off x="57632" y="36875"/>
            <a:ext cx="90287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FED7F75-B4B9-4C8B-B918-A6FBA0CAC4D0}"/>
              </a:ext>
            </a:extLst>
          </p:cNvPr>
          <p:cNvSpPr/>
          <p:nvPr/>
        </p:nvSpPr>
        <p:spPr>
          <a:xfrm>
            <a:off x="57632" y="36875"/>
            <a:ext cx="90287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B6AD98-A5D1-48F4-9625-64BEE7E66A8F}"/>
              </a:ext>
            </a:extLst>
          </p:cNvPr>
          <p:cNvSpPr/>
          <p:nvPr/>
        </p:nvSpPr>
        <p:spPr>
          <a:xfrm>
            <a:off x="1835695" y="1844824"/>
            <a:ext cx="547260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37 -  1 0 = 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C85EAB-377A-4DCF-9426-801C07F015E3}"/>
              </a:ext>
            </a:extLst>
          </p:cNvPr>
          <p:cNvSpPr txBox="1"/>
          <p:nvPr/>
        </p:nvSpPr>
        <p:spPr>
          <a:xfrm>
            <a:off x="467544" y="1075383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Task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65730F-5573-49EC-8C47-897F00780052}"/>
              </a:ext>
            </a:extLst>
          </p:cNvPr>
          <p:cNvSpPr txBox="1"/>
          <p:nvPr/>
        </p:nvSpPr>
        <p:spPr>
          <a:xfrm>
            <a:off x="323527" y="3305017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Challenge: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D10A48-6A30-4969-B126-A265ED6A70B0}"/>
              </a:ext>
            </a:extLst>
          </p:cNvPr>
          <p:cNvSpPr/>
          <p:nvPr/>
        </p:nvSpPr>
        <p:spPr>
          <a:xfrm>
            <a:off x="1835695" y="4253368"/>
            <a:ext cx="547260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101 -  1 0 = ?</a:t>
            </a:r>
          </a:p>
        </p:txBody>
      </p:sp>
    </p:spTree>
    <p:extLst>
      <p:ext uri="{BB962C8B-B14F-4D97-AF65-F5344CB8AC3E}">
        <p14:creationId xmlns:p14="http://schemas.microsoft.com/office/powerpoint/2010/main" val="330937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FED7F75-B4B9-4C8B-B918-A6FBA0CAC4D0}"/>
              </a:ext>
            </a:extLst>
          </p:cNvPr>
          <p:cNvSpPr/>
          <p:nvPr/>
        </p:nvSpPr>
        <p:spPr>
          <a:xfrm>
            <a:off x="57632" y="36875"/>
            <a:ext cx="90287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L.O. To be able to add and subtract 10.</a:t>
            </a:r>
            <a:endParaRPr lang="en-US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6C941F-C650-4FF3-AF44-7F2A119A8757}"/>
              </a:ext>
            </a:extLst>
          </p:cNvPr>
          <p:cNvSpPr txBox="1"/>
          <p:nvPr/>
        </p:nvSpPr>
        <p:spPr>
          <a:xfrm>
            <a:off x="371474" y="714285"/>
            <a:ext cx="20882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Task 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B4365D-9E58-4B60-AA04-5991559FD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53" y="1432722"/>
            <a:ext cx="8865510" cy="533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55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213</Words>
  <Application>Microsoft Office PowerPoint</Application>
  <PresentationFormat>On-screen Show (4:3)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 Colborne</dc:creator>
  <cp:lastModifiedBy>Ben Colborne</cp:lastModifiedBy>
  <cp:revision>31</cp:revision>
  <dcterms:created xsi:type="dcterms:W3CDTF">2013-02-21T19:11:35Z</dcterms:created>
  <dcterms:modified xsi:type="dcterms:W3CDTF">2021-02-25T22:10:25Z</dcterms:modified>
</cp:coreProperties>
</file>