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revisionInfo.xml" ContentType="application/vnd.ms-powerpoint.revisioninfo+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changesInfos/changesInfo1.xml" ContentType="application/vnd.ms-powerpoint.changesinfo+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8" r:id="rId3"/>
    <p:sldId id="257" r:id="rId4"/>
    <p:sldId id="280" r:id="rId5"/>
    <p:sldId id="279" r:id="rId6"/>
    <p:sldId id="258" r:id="rId7"/>
    <p:sldId id="265" r:id="rId8"/>
    <p:sldId id="264"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32767"/>
    </p:ext>
    <p:ext uri="{FD5EFAAD-0ECE-453E-9831-46B23BE46B34}">
      <p15:chartTrackingRefBased xmlns=""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E28DD6D-F7D2-4098-88C4-C3FA0D4B4D98}" v="6" dt="2021-02-25T09:54:29.917"/>
    <p1510:client id="{DE05406E-E7DB-44BE-A70E-10D1E2D83314}" v="5" dt="2021-02-25T09:24:38.32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2" y="-10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32"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presProps" Target="presProps.xml"/><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len Knox" userId="c6580790-b555-424d-8b85-c2135629cc6e" providerId="ADAL" clId="{AE28DD6D-F7D2-4098-88C4-C3FA0D4B4D98}"/>
    <pc:docChg chg="custSel modSld">
      <pc:chgData name="Helen Knox" userId="c6580790-b555-424d-8b85-c2135629cc6e" providerId="ADAL" clId="{AE28DD6D-F7D2-4098-88C4-C3FA0D4B4D98}" dt="2021-02-25T09:54:36.945" v="92" actId="14100"/>
      <pc:docMkLst>
        <pc:docMk/>
      </pc:docMkLst>
      <pc:sldChg chg="addSp delSp modSp mod">
        <pc:chgData name="Helen Knox" userId="c6580790-b555-424d-8b85-c2135629cc6e" providerId="ADAL" clId="{AE28DD6D-F7D2-4098-88C4-C3FA0D4B4D98}" dt="2021-02-25T09:54:36.945" v="92" actId="14100"/>
        <pc:sldMkLst>
          <pc:docMk/>
          <pc:sldMk cId="1199183612" sldId="257"/>
        </pc:sldMkLst>
        <pc:spChg chg="add mod">
          <ac:chgData name="Helen Knox" userId="c6580790-b555-424d-8b85-c2135629cc6e" providerId="ADAL" clId="{AE28DD6D-F7D2-4098-88C4-C3FA0D4B4D98}" dt="2021-02-25T09:49:58.309" v="76" actId="14100"/>
          <ac:spMkLst>
            <pc:docMk/>
            <pc:sldMk cId="1199183612" sldId="257"/>
            <ac:spMk id="3" creationId="{A177DF42-B2EE-44CE-9C74-2C827C46839D}"/>
          </ac:spMkLst>
        </pc:spChg>
        <pc:spChg chg="add mod">
          <ac:chgData name="Helen Knox" userId="c6580790-b555-424d-8b85-c2135629cc6e" providerId="ADAL" clId="{AE28DD6D-F7D2-4098-88C4-C3FA0D4B4D98}" dt="2021-02-25T09:48:43.302" v="2"/>
          <ac:spMkLst>
            <pc:docMk/>
            <pc:sldMk cId="1199183612" sldId="257"/>
            <ac:spMk id="4" creationId="{BCA76E1A-FC51-49C4-8318-9BEBBFBD53A5}"/>
          </ac:spMkLst>
        </pc:spChg>
        <pc:picChg chg="del">
          <ac:chgData name="Helen Knox" userId="c6580790-b555-424d-8b85-c2135629cc6e" providerId="ADAL" clId="{AE28DD6D-F7D2-4098-88C4-C3FA0D4B4D98}" dt="2021-02-25T09:48:26.687" v="0" actId="478"/>
          <ac:picMkLst>
            <pc:docMk/>
            <pc:sldMk cId="1199183612" sldId="257"/>
            <ac:picMk id="2" creationId="{8CC7B395-D000-4236-875B-6C26CC3DD671}"/>
          </ac:picMkLst>
        </pc:picChg>
        <pc:picChg chg="add mod">
          <ac:chgData name="Helen Knox" userId="c6580790-b555-424d-8b85-c2135629cc6e" providerId="ADAL" clId="{AE28DD6D-F7D2-4098-88C4-C3FA0D4B4D98}" dt="2021-02-25T09:50:34.631" v="78" actId="1076"/>
          <ac:picMkLst>
            <pc:docMk/>
            <pc:sldMk cId="1199183612" sldId="257"/>
            <ac:picMk id="5" creationId="{A9814AEA-7CB7-41AE-A47D-0488DD52AB9A}"/>
          </ac:picMkLst>
        </pc:picChg>
        <pc:picChg chg="add mod">
          <ac:chgData name="Helen Knox" userId="c6580790-b555-424d-8b85-c2135629cc6e" providerId="ADAL" clId="{AE28DD6D-F7D2-4098-88C4-C3FA0D4B4D98}" dt="2021-02-25T09:51:09.617" v="80" actId="1076"/>
          <ac:picMkLst>
            <pc:docMk/>
            <pc:sldMk cId="1199183612" sldId="257"/>
            <ac:picMk id="6" creationId="{F504D2C7-20D5-4DAC-B923-C17F56AA22A5}"/>
          </ac:picMkLst>
        </pc:picChg>
        <pc:picChg chg="add mod">
          <ac:chgData name="Helen Knox" userId="c6580790-b555-424d-8b85-c2135629cc6e" providerId="ADAL" clId="{AE28DD6D-F7D2-4098-88C4-C3FA0D4B4D98}" dt="2021-02-25T09:51:55.732" v="84" actId="1076"/>
          <ac:picMkLst>
            <pc:docMk/>
            <pc:sldMk cId="1199183612" sldId="257"/>
            <ac:picMk id="7" creationId="{E77D9722-23EC-46C5-B294-D62C63ACD4CD}"/>
          </ac:picMkLst>
        </pc:picChg>
        <pc:picChg chg="add mod">
          <ac:chgData name="Helen Knox" userId="c6580790-b555-424d-8b85-c2135629cc6e" providerId="ADAL" clId="{AE28DD6D-F7D2-4098-88C4-C3FA0D4B4D98}" dt="2021-02-25T09:52:41.173" v="86" actId="1076"/>
          <ac:picMkLst>
            <pc:docMk/>
            <pc:sldMk cId="1199183612" sldId="257"/>
            <ac:picMk id="8" creationId="{A22364C1-4F32-4401-977A-DAC16E2C044D}"/>
          </ac:picMkLst>
        </pc:picChg>
        <pc:picChg chg="add mod">
          <ac:chgData name="Helen Knox" userId="c6580790-b555-424d-8b85-c2135629cc6e" providerId="ADAL" clId="{AE28DD6D-F7D2-4098-88C4-C3FA0D4B4D98}" dt="2021-02-25T09:54:36.945" v="92" actId="14100"/>
          <ac:picMkLst>
            <pc:docMk/>
            <pc:sldMk cId="1199183612" sldId="257"/>
            <ac:picMk id="9" creationId="{8D17CA39-844E-461B-81FB-C58815691FFB}"/>
          </ac:picMkLst>
        </pc:picChg>
      </pc:sldChg>
      <pc:sldChg chg="delSp mod">
        <pc:chgData name="Helen Knox" userId="c6580790-b555-424d-8b85-c2135629cc6e" providerId="ADAL" clId="{AE28DD6D-F7D2-4098-88C4-C3FA0D4B4D98}" dt="2021-02-25T09:48:31.227" v="1" actId="478"/>
        <pc:sldMkLst>
          <pc:docMk/>
          <pc:sldMk cId="2264097577" sldId="258"/>
        </pc:sldMkLst>
        <pc:picChg chg="del">
          <ac:chgData name="Helen Knox" userId="c6580790-b555-424d-8b85-c2135629cc6e" providerId="ADAL" clId="{AE28DD6D-F7D2-4098-88C4-C3FA0D4B4D98}" dt="2021-02-25T09:48:31.227" v="1" actId="478"/>
          <ac:picMkLst>
            <pc:docMk/>
            <pc:sldMk cId="2264097577" sldId="258"/>
            <ac:picMk id="3" creationId="{5FCC6DB9-2EC7-4F84-B250-6F6326FE6673}"/>
          </ac:picMkLst>
        </pc:picChg>
      </pc:sldChg>
      <pc:sldChg chg="modSp mod">
        <pc:chgData name="Helen Knox" userId="c6580790-b555-424d-8b85-c2135629cc6e" providerId="ADAL" clId="{AE28DD6D-F7D2-4098-88C4-C3FA0D4B4D98}" dt="2021-02-25T09:53:03.589" v="88" actId="1076"/>
        <pc:sldMkLst>
          <pc:docMk/>
          <pc:sldMk cId="158925680" sldId="263"/>
        </pc:sldMkLst>
        <pc:picChg chg="mod">
          <ac:chgData name="Helen Knox" userId="c6580790-b555-424d-8b85-c2135629cc6e" providerId="ADAL" clId="{AE28DD6D-F7D2-4098-88C4-C3FA0D4B4D98}" dt="2021-02-25T09:53:03.589" v="88" actId="1076"/>
          <ac:picMkLst>
            <pc:docMk/>
            <pc:sldMk cId="158925680" sldId="263"/>
            <ac:picMk id="3" creationId="{EA7D9C23-BCB7-4DDE-BD0F-263C519F746B}"/>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313E114-E26E-4DF3-B42C-AC3C55507B6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 xmlns:a16="http://schemas.microsoft.com/office/drawing/2014/main" id="{3C5B9040-59A9-4581-841D-E5879454C45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 xmlns:a16="http://schemas.microsoft.com/office/drawing/2014/main" id="{657213D6-D868-442E-9F78-7789552E0EDC}"/>
              </a:ext>
            </a:extLst>
          </p:cNvPr>
          <p:cNvSpPr>
            <a:spLocks noGrp="1"/>
          </p:cNvSpPr>
          <p:nvPr>
            <p:ph type="dt" sz="half" idx="10"/>
          </p:nvPr>
        </p:nvSpPr>
        <p:spPr/>
        <p:txBody>
          <a:bodyPr/>
          <a:lstStyle/>
          <a:p>
            <a:fld id="{80B75FEB-D1B8-49E7-9AFD-15D915FEF86E}" type="datetimeFigureOut">
              <a:rPr lang="en-GB" smtClean="0"/>
              <a:pPr/>
              <a:t>25/02/2021</a:t>
            </a:fld>
            <a:endParaRPr lang="en-GB"/>
          </a:p>
        </p:txBody>
      </p:sp>
      <p:sp>
        <p:nvSpPr>
          <p:cNvPr id="5" name="Footer Placeholder 4">
            <a:extLst>
              <a:ext uri="{FF2B5EF4-FFF2-40B4-BE49-F238E27FC236}">
                <a16:creationId xmlns="" xmlns:a16="http://schemas.microsoft.com/office/drawing/2014/main" id="{2D452B2C-D551-4FF5-A3B1-FADF619A19F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 xmlns:a16="http://schemas.microsoft.com/office/drawing/2014/main" id="{A5D1CD34-17A6-44A3-9383-50F2D9D7A793}"/>
              </a:ext>
            </a:extLst>
          </p:cNvPr>
          <p:cNvSpPr>
            <a:spLocks noGrp="1"/>
          </p:cNvSpPr>
          <p:nvPr>
            <p:ph type="sldNum" sz="quarter" idx="12"/>
          </p:nvPr>
        </p:nvSpPr>
        <p:spPr/>
        <p:txBody>
          <a:bodyPr/>
          <a:lstStyle/>
          <a:p>
            <a:fld id="{D5EE4C21-A0E2-4B4D-B084-F2BA548FCF70}" type="slidenum">
              <a:rPr lang="en-GB" smtClean="0"/>
              <a:pPr/>
              <a:t>‹#›</a:t>
            </a:fld>
            <a:endParaRPr lang="en-GB"/>
          </a:p>
        </p:txBody>
      </p:sp>
    </p:spTree>
    <p:extLst>
      <p:ext uri="{BB962C8B-B14F-4D97-AF65-F5344CB8AC3E}">
        <p14:creationId xmlns="" xmlns:p14="http://schemas.microsoft.com/office/powerpoint/2010/main" val="42914386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A2FF2A0-3537-4B9E-A342-5B5E90BAD09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 xmlns:a16="http://schemas.microsoft.com/office/drawing/2014/main" id="{E0F22936-A6F7-4C4F-8BB2-F09E53D75A0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C021179A-0C93-4749-9A32-B7E9595EEA24}"/>
              </a:ext>
            </a:extLst>
          </p:cNvPr>
          <p:cNvSpPr>
            <a:spLocks noGrp="1"/>
          </p:cNvSpPr>
          <p:nvPr>
            <p:ph type="dt" sz="half" idx="10"/>
          </p:nvPr>
        </p:nvSpPr>
        <p:spPr/>
        <p:txBody>
          <a:bodyPr/>
          <a:lstStyle/>
          <a:p>
            <a:fld id="{80B75FEB-D1B8-49E7-9AFD-15D915FEF86E}" type="datetimeFigureOut">
              <a:rPr lang="en-GB" smtClean="0"/>
              <a:pPr/>
              <a:t>25/02/2021</a:t>
            </a:fld>
            <a:endParaRPr lang="en-GB"/>
          </a:p>
        </p:txBody>
      </p:sp>
      <p:sp>
        <p:nvSpPr>
          <p:cNvPr id="5" name="Footer Placeholder 4">
            <a:extLst>
              <a:ext uri="{FF2B5EF4-FFF2-40B4-BE49-F238E27FC236}">
                <a16:creationId xmlns="" xmlns:a16="http://schemas.microsoft.com/office/drawing/2014/main" id="{89F74E2F-6B91-409D-8B62-723D318AA9E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 xmlns:a16="http://schemas.microsoft.com/office/drawing/2014/main" id="{CF71E4F3-3500-4090-B0B2-2720D8D23298}"/>
              </a:ext>
            </a:extLst>
          </p:cNvPr>
          <p:cNvSpPr>
            <a:spLocks noGrp="1"/>
          </p:cNvSpPr>
          <p:nvPr>
            <p:ph type="sldNum" sz="quarter" idx="12"/>
          </p:nvPr>
        </p:nvSpPr>
        <p:spPr/>
        <p:txBody>
          <a:bodyPr/>
          <a:lstStyle/>
          <a:p>
            <a:fld id="{D5EE4C21-A0E2-4B4D-B084-F2BA548FCF70}" type="slidenum">
              <a:rPr lang="en-GB" smtClean="0"/>
              <a:pPr/>
              <a:t>‹#›</a:t>
            </a:fld>
            <a:endParaRPr lang="en-GB"/>
          </a:p>
        </p:txBody>
      </p:sp>
    </p:spTree>
    <p:extLst>
      <p:ext uri="{BB962C8B-B14F-4D97-AF65-F5344CB8AC3E}">
        <p14:creationId xmlns="" xmlns:p14="http://schemas.microsoft.com/office/powerpoint/2010/main" val="40152637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EE25C7A-5AFC-4D31-B4AE-97BDD7D90CE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 xmlns:a16="http://schemas.microsoft.com/office/drawing/2014/main" id="{ACFAD0F8-2441-46EE-8AE3-1E01692A732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EF2D1032-76F3-45DE-AFFA-0DF234B58421}"/>
              </a:ext>
            </a:extLst>
          </p:cNvPr>
          <p:cNvSpPr>
            <a:spLocks noGrp="1"/>
          </p:cNvSpPr>
          <p:nvPr>
            <p:ph type="dt" sz="half" idx="10"/>
          </p:nvPr>
        </p:nvSpPr>
        <p:spPr/>
        <p:txBody>
          <a:bodyPr/>
          <a:lstStyle/>
          <a:p>
            <a:fld id="{80B75FEB-D1B8-49E7-9AFD-15D915FEF86E}" type="datetimeFigureOut">
              <a:rPr lang="en-GB" smtClean="0"/>
              <a:pPr/>
              <a:t>25/02/2021</a:t>
            </a:fld>
            <a:endParaRPr lang="en-GB"/>
          </a:p>
        </p:txBody>
      </p:sp>
      <p:sp>
        <p:nvSpPr>
          <p:cNvPr id="5" name="Footer Placeholder 4">
            <a:extLst>
              <a:ext uri="{FF2B5EF4-FFF2-40B4-BE49-F238E27FC236}">
                <a16:creationId xmlns="" xmlns:a16="http://schemas.microsoft.com/office/drawing/2014/main" id="{7783E08F-39E7-426A-84A8-C32377382EA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 xmlns:a16="http://schemas.microsoft.com/office/drawing/2014/main" id="{097A8C2F-0912-4F76-B958-9203EC10BE04}"/>
              </a:ext>
            </a:extLst>
          </p:cNvPr>
          <p:cNvSpPr>
            <a:spLocks noGrp="1"/>
          </p:cNvSpPr>
          <p:nvPr>
            <p:ph type="sldNum" sz="quarter" idx="12"/>
          </p:nvPr>
        </p:nvSpPr>
        <p:spPr/>
        <p:txBody>
          <a:bodyPr/>
          <a:lstStyle/>
          <a:p>
            <a:fld id="{D5EE4C21-A0E2-4B4D-B084-F2BA548FCF70}" type="slidenum">
              <a:rPr lang="en-GB" smtClean="0"/>
              <a:pPr/>
              <a:t>‹#›</a:t>
            </a:fld>
            <a:endParaRPr lang="en-GB"/>
          </a:p>
        </p:txBody>
      </p:sp>
    </p:spTree>
    <p:extLst>
      <p:ext uri="{BB962C8B-B14F-4D97-AF65-F5344CB8AC3E}">
        <p14:creationId xmlns="" xmlns:p14="http://schemas.microsoft.com/office/powerpoint/2010/main" val="25990562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ACB68EE-2FBA-4A53-A272-D5037CFDF2E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 xmlns:a16="http://schemas.microsoft.com/office/drawing/2014/main" id="{CB2D9A3D-F1F0-431A-B683-0C82EAD32E8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 xmlns:a16="http://schemas.microsoft.com/office/drawing/2014/main" id="{E56E5F26-45BE-4271-861F-A4CF9B01386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 xmlns:a16="http://schemas.microsoft.com/office/drawing/2014/main" id="{20AC3F79-FED5-43B3-9A9B-A9A422AF7DF7}"/>
              </a:ext>
            </a:extLst>
          </p:cNvPr>
          <p:cNvSpPr>
            <a:spLocks noGrp="1"/>
          </p:cNvSpPr>
          <p:nvPr>
            <p:ph type="dt" sz="half" idx="10"/>
          </p:nvPr>
        </p:nvSpPr>
        <p:spPr/>
        <p:txBody>
          <a:bodyPr/>
          <a:lstStyle/>
          <a:p>
            <a:fld id="{80B75FEB-D1B8-49E7-9AFD-15D915FEF86E}" type="datetimeFigureOut">
              <a:rPr lang="en-GB" smtClean="0"/>
              <a:pPr/>
              <a:t>25/02/2021</a:t>
            </a:fld>
            <a:endParaRPr lang="en-GB"/>
          </a:p>
        </p:txBody>
      </p:sp>
      <p:sp>
        <p:nvSpPr>
          <p:cNvPr id="6" name="Footer Placeholder 5">
            <a:extLst>
              <a:ext uri="{FF2B5EF4-FFF2-40B4-BE49-F238E27FC236}">
                <a16:creationId xmlns="" xmlns:a16="http://schemas.microsoft.com/office/drawing/2014/main" id="{C68D1715-0558-488E-9430-5F02A057760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 xmlns:a16="http://schemas.microsoft.com/office/drawing/2014/main" id="{BC634996-8A9F-440E-BB98-9A9C2B7C9274}"/>
              </a:ext>
            </a:extLst>
          </p:cNvPr>
          <p:cNvSpPr>
            <a:spLocks noGrp="1"/>
          </p:cNvSpPr>
          <p:nvPr>
            <p:ph type="sldNum" sz="quarter" idx="12"/>
          </p:nvPr>
        </p:nvSpPr>
        <p:spPr/>
        <p:txBody>
          <a:bodyPr/>
          <a:lstStyle/>
          <a:p>
            <a:fld id="{D5EE4C21-A0E2-4B4D-B084-F2BA548FCF70}" type="slidenum">
              <a:rPr lang="en-GB" smtClean="0"/>
              <a:pPr/>
              <a:t>‹#›</a:t>
            </a:fld>
            <a:endParaRPr lang="en-GB"/>
          </a:p>
        </p:txBody>
      </p:sp>
    </p:spTree>
    <p:extLst>
      <p:ext uri="{BB962C8B-B14F-4D97-AF65-F5344CB8AC3E}">
        <p14:creationId xmlns="" xmlns:p14="http://schemas.microsoft.com/office/powerpoint/2010/main" val="19086241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A235D81-E280-4177-85E6-F242CDEAE32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 xmlns:a16="http://schemas.microsoft.com/office/drawing/2014/main" id="{564AE820-061D-4C1B-BCA6-52F86A11921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E07C2E01-9485-48F7-A4C2-648EA6530F1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 xmlns:a16="http://schemas.microsoft.com/office/drawing/2014/main" id="{427B6375-1FD6-46C9-BE33-B9F3A85AD07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C5A040E-2761-487F-835D-5CFAD5F6156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 xmlns:a16="http://schemas.microsoft.com/office/drawing/2014/main" id="{175EF576-C401-42AD-94FB-BE8108959F48}"/>
              </a:ext>
            </a:extLst>
          </p:cNvPr>
          <p:cNvSpPr>
            <a:spLocks noGrp="1"/>
          </p:cNvSpPr>
          <p:nvPr>
            <p:ph type="dt" sz="half" idx="10"/>
          </p:nvPr>
        </p:nvSpPr>
        <p:spPr/>
        <p:txBody>
          <a:bodyPr/>
          <a:lstStyle/>
          <a:p>
            <a:fld id="{80B75FEB-D1B8-49E7-9AFD-15D915FEF86E}" type="datetimeFigureOut">
              <a:rPr lang="en-GB" smtClean="0"/>
              <a:pPr/>
              <a:t>25/02/2021</a:t>
            </a:fld>
            <a:endParaRPr lang="en-GB"/>
          </a:p>
        </p:txBody>
      </p:sp>
      <p:sp>
        <p:nvSpPr>
          <p:cNvPr id="8" name="Footer Placeholder 7">
            <a:extLst>
              <a:ext uri="{FF2B5EF4-FFF2-40B4-BE49-F238E27FC236}">
                <a16:creationId xmlns="" xmlns:a16="http://schemas.microsoft.com/office/drawing/2014/main" id="{B4F3629B-E318-4BEB-9974-C18F565C118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 xmlns:a16="http://schemas.microsoft.com/office/drawing/2014/main" id="{CEC4D86F-4222-4B6D-9A67-C4CD3084678D}"/>
              </a:ext>
            </a:extLst>
          </p:cNvPr>
          <p:cNvSpPr>
            <a:spLocks noGrp="1"/>
          </p:cNvSpPr>
          <p:nvPr>
            <p:ph type="sldNum" sz="quarter" idx="12"/>
          </p:nvPr>
        </p:nvSpPr>
        <p:spPr/>
        <p:txBody>
          <a:bodyPr/>
          <a:lstStyle/>
          <a:p>
            <a:fld id="{D5EE4C21-A0E2-4B4D-B084-F2BA548FCF70}" type="slidenum">
              <a:rPr lang="en-GB" smtClean="0"/>
              <a:pPr/>
              <a:t>‹#›</a:t>
            </a:fld>
            <a:endParaRPr lang="en-GB"/>
          </a:p>
        </p:txBody>
      </p:sp>
    </p:spTree>
    <p:extLst>
      <p:ext uri="{BB962C8B-B14F-4D97-AF65-F5344CB8AC3E}">
        <p14:creationId xmlns="" xmlns:p14="http://schemas.microsoft.com/office/powerpoint/2010/main" val="4033798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5C9EE4-F3C7-46B8-A02E-7BEF95B6839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 xmlns:a16="http://schemas.microsoft.com/office/drawing/2014/main" id="{3E7563F6-5CB6-4859-9BF1-2391557FE183}"/>
              </a:ext>
            </a:extLst>
          </p:cNvPr>
          <p:cNvSpPr>
            <a:spLocks noGrp="1"/>
          </p:cNvSpPr>
          <p:nvPr>
            <p:ph type="dt" sz="half" idx="10"/>
          </p:nvPr>
        </p:nvSpPr>
        <p:spPr/>
        <p:txBody>
          <a:bodyPr/>
          <a:lstStyle/>
          <a:p>
            <a:fld id="{80B75FEB-D1B8-49E7-9AFD-15D915FEF86E}" type="datetimeFigureOut">
              <a:rPr lang="en-GB" smtClean="0"/>
              <a:pPr/>
              <a:t>25/02/2021</a:t>
            </a:fld>
            <a:endParaRPr lang="en-GB"/>
          </a:p>
        </p:txBody>
      </p:sp>
      <p:sp>
        <p:nvSpPr>
          <p:cNvPr id="4" name="Footer Placeholder 3">
            <a:extLst>
              <a:ext uri="{FF2B5EF4-FFF2-40B4-BE49-F238E27FC236}">
                <a16:creationId xmlns="" xmlns:a16="http://schemas.microsoft.com/office/drawing/2014/main" id="{8865FCA3-EC24-4533-83AA-E2A5662BD93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 xmlns:a16="http://schemas.microsoft.com/office/drawing/2014/main" id="{A167DD21-ECCC-48B1-B15C-0029C490AFD8}"/>
              </a:ext>
            </a:extLst>
          </p:cNvPr>
          <p:cNvSpPr>
            <a:spLocks noGrp="1"/>
          </p:cNvSpPr>
          <p:nvPr>
            <p:ph type="sldNum" sz="quarter" idx="12"/>
          </p:nvPr>
        </p:nvSpPr>
        <p:spPr/>
        <p:txBody>
          <a:bodyPr/>
          <a:lstStyle/>
          <a:p>
            <a:fld id="{D5EE4C21-A0E2-4B4D-B084-F2BA548FCF70}" type="slidenum">
              <a:rPr lang="en-GB" smtClean="0"/>
              <a:pPr/>
              <a:t>‹#›</a:t>
            </a:fld>
            <a:endParaRPr lang="en-GB"/>
          </a:p>
        </p:txBody>
      </p:sp>
    </p:spTree>
    <p:extLst>
      <p:ext uri="{BB962C8B-B14F-4D97-AF65-F5344CB8AC3E}">
        <p14:creationId xmlns="" xmlns:p14="http://schemas.microsoft.com/office/powerpoint/2010/main" val="14518128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98939544-6925-4D33-8DA3-741FA3812E31}"/>
              </a:ext>
            </a:extLst>
          </p:cNvPr>
          <p:cNvSpPr>
            <a:spLocks noGrp="1"/>
          </p:cNvSpPr>
          <p:nvPr>
            <p:ph type="dt" sz="half" idx="10"/>
          </p:nvPr>
        </p:nvSpPr>
        <p:spPr/>
        <p:txBody>
          <a:bodyPr/>
          <a:lstStyle/>
          <a:p>
            <a:fld id="{80B75FEB-D1B8-49E7-9AFD-15D915FEF86E}" type="datetimeFigureOut">
              <a:rPr lang="en-GB" smtClean="0"/>
              <a:pPr/>
              <a:t>25/02/2021</a:t>
            </a:fld>
            <a:endParaRPr lang="en-GB"/>
          </a:p>
        </p:txBody>
      </p:sp>
      <p:sp>
        <p:nvSpPr>
          <p:cNvPr id="3" name="Footer Placeholder 2">
            <a:extLst>
              <a:ext uri="{FF2B5EF4-FFF2-40B4-BE49-F238E27FC236}">
                <a16:creationId xmlns="" xmlns:a16="http://schemas.microsoft.com/office/drawing/2014/main" id="{EB88B461-59DF-40D1-B5B7-BA88AFE435F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 xmlns:a16="http://schemas.microsoft.com/office/drawing/2014/main" id="{0FFBF3B7-F230-45CB-BCB7-E58F3367AEFF}"/>
              </a:ext>
            </a:extLst>
          </p:cNvPr>
          <p:cNvSpPr>
            <a:spLocks noGrp="1"/>
          </p:cNvSpPr>
          <p:nvPr>
            <p:ph type="sldNum" sz="quarter" idx="12"/>
          </p:nvPr>
        </p:nvSpPr>
        <p:spPr/>
        <p:txBody>
          <a:bodyPr/>
          <a:lstStyle/>
          <a:p>
            <a:fld id="{D5EE4C21-A0E2-4B4D-B084-F2BA548FCF70}" type="slidenum">
              <a:rPr lang="en-GB" smtClean="0"/>
              <a:pPr/>
              <a:t>‹#›</a:t>
            </a:fld>
            <a:endParaRPr lang="en-GB"/>
          </a:p>
        </p:txBody>
      </p:sp>
    </p:spTree>
    <p:extLst>
      <p:ext uri="{BB962C8B-B14F-4D97-AF65-F5344CB8AC3E}">
        <p14:creationId xmlns="" xmlns:p14="http://schemas.microsoft.com/office/powerpoint/2010/main" val="20510527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321C3D2-B138-415E-B6B5-6AF592E1C77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 xmlns:a16="http://schemas.microsoft.com/office/drawing/2014/main" id="{F28A6D39-80A9-4F7F-A72A-E77E98DEB21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 xmlns:a16="http://schemas.microsoft.com/office/drawing/2014/main" id="{23A4CECA-D5FC-431D-A89B-00EC53FD263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65894046-F8DE-4CE9-AA6B-619EEEF072DF}"/>
              </a:ext>
            </a:extLst>
          </p:cNvPr>
          <p:cNvSpPr>
            <a:spLocks noGrp="1"/>
          </p:cNvSpPr>
          <p:nvPr>
            <p:ph type="dt" sz="half" idx="10"/>
          </p:nvPr>
        </p:nvSpPr>
        <p:spPr/>
        <p:txBody>
          <a:bodyPr/>
          <a:lstStyle/>
          <a:p>
            <a:fld id="{80B75FEB-D1B8-49E7-9AFD-15D915FEF86E}" type="datetimeFigureOut">
              <a:rPr lang="en-GB" smtClean="0"/>
              <a:pPr/>
              <a:t>25/02/2021</a:t>
            </a:fld>
            <a:endParaRPr lang="en-GB"/>
          </a:p>
        </p:txBody>
      </p:sp>
      <p:sp>
        <p:nvSpPr>
          <p:cNvPr id="6" name="Footer Placeholder 5">
            <a:extLst>
              <a:ext uri="{FF2B5EF4-FFF2-40B4-BE49-F238E27FC236}">
                <a16:creationId xmlns="" xmlns:a16="http://schemas.microsoft.com/office/drawing/2014/main" id="{4EBB2E40-9167-49B2-8EE8-E87120948F2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 xmlns:a16="http://schemas.microsoft.com/office/drawing/2014/main" id="{E1262567-7140-4ABA-8591-CC7DA8AB8CDE}"/>
              </a:ext>
            </a:extLst>
          </p:cNvPr>
          <p:cNvSpPr>
            <a:spLocks noGrp="1"/>
          </p:cNvSpPr>
          <p:nvPr>
            <p:ph type="sldNum" sz="quarter" idx="12"/>
          </p:nvPr>
        </p:nvSpPr>
        <p:spPr/>
        <p:txBody>
          <a:bodyPr/>
          <a:lstStyle/>
          <a:p>
            <a:fld id="{D5EE4C21-A0E2-4B4D-B084-F2BA548FCF70}" type="slidenum">
              <a:rPr lang="en-GB" smtClean="0"/>
              <a:pPr/>
              <a:t>‹#›</a:t>
            </a:fld>
            <a:endParaRPr lang="en-GB"/>
          </a:p>
        </p:txBody>
      </p:sp>
    </p:spTree>
    <p:extLst>
      <p:ext uri="{BB962C8B-B14F-4D97-AF65-F5344CB8AC3E}">
        <p14:creationId xmlns="" xmlns:p14="http://schemas.microsoft.com/office/powerpoint/2010/main" val="32571565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6459C7E-8E15-4E68-878E-DBEF99A75C6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 xmlns:a16="http://schemas.microsoft.com/office/drawing/2014/main" id="{A178DE74-E1F2-4E00-8A9C-8F43CDEE890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 xmlns:a16="http://schemas.microsoft.com/office/drawing/2014/main" id="{30ED956D-25CC-4759-AD90-1B410FD0320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54254CE-155B-40AA-A997-5ECC25384C0E}"/>
              </a:ext>
            </a:extLst>
          </p:cNvPr>
          <p:cNvSpPr>
            <a:spLocks noGrp="1"/>
          </p:cNvSpPr>
          <p:nvPr>
            <p:ph type="dt" sz="half" idx="10"/>
          </p:nvPr>
        </p:nvSpPr>
        <p:spPr/>
        <p:txBody>
          <a:bodyPr/>
          <a:lstStyle/>
          <a:p>
            <a:fld id="{80B75FEB-D1B8-49E7-9AFD-15D915FEF86E}" type="datetimeFigureOut">
              <a:rPr lang="en-GB" smtClean="0"/>
              <a:pPr/>
              <a:t>25/02/2021</a:t>
            </a:fld>
            <a:endParaRPr lang="en-GB"/>
          </a:p>
        </p:txBody>
      </p:sp>
      <p:sp>
        <p:nvSpPr>
          <p:cNvPr id="6" name="Footer Placeholder 5">
            <a:extLst>
              <a:ext uri="{FF2B5EF4-FFF2-40B4-BE49-F238E27FC236}">
                <a16:creationId xmlns="" xmlns:a16="http://schemas.microsoft.com/office/drawing/2014/main" id="{75211D76-E0EE-40DA-8085-B558110D90F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 xmlns:a16="http://schemas.microsoft.com/office/drawing/2014/main" id="{E677CAB5-C4E4-4D68-8DE3-E09C732A3259}"/>
              </a:ext>
            </a:extLst>
          </p:cNvPr>
          <p:cNvSpPr>
            <a:spLocks noGrp="1"/>
          </p:cNvSpPr>
          <p:nvPr>
            <p:ph type="sldNum" sz="quarter" idx="12"/>
          </p:nvPr>
        </p:nvSpPr>
        <p:spPr/>
        <p:txBody>
          <a:bodyPr/>
          <a:lstStyle/>
          <a:p>
            <a:fld id="{D5EE4C21-A0E2-4B4D-B084-F2BA548FCF70}" type="slidenum">
              <a:rPr lang="en-GB" smtClean="0"/>
              <a:pPr/>
              <a:t>‹#›</a:t>
            </a:fld>
            <a:endParaRPr lang="en-GB"/>
          </a:p>
        </p:txBody>
      </p:sp>
    </p:spTree>
    <p:extLst>
      <p:ext uri="{BB962C8B-B14F-4D97-AF65-F5344CB8AC3E}">
        <p14:creationId xmlns="" xmlns:p14="http://schemas.microsoft.com/office/powerpoint/2010/main" val="14235812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A0C1879-41B2-4D01-8B3D-81579C04B70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 xmlns:a16="http://schemas.microsoft.com/office/drawing/2014/main" id="{25FE13F5-F67C-4C70-8362-FF48B4C2A3A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296EC2C1-30BD-40FA-A9A4-BD6F27551EB7}"/>
              </a:ext>
            </a:extLst>
          </p:cNvPr>
          <p:cNvSpPr>
            <a:spLocks noGrp="1"/>
          </p:cNvSpPr>
          <p:nvPr>
            <p:ph type="dt" sz="half" idx="10"/>
          </p:nvPr>
        </p:nvSpPr>
        <p:spPr/>
        <p:txBody>
          <a:bodyPr/>
          <a:lstStyle/>
          <a:p>
            <a:fld id="{80B75FEB-D1B8-49E7-9AFD-15D915FEF86E}" type="datetimeFigureOut">
              <a:rPr lang="en-GB" smtClean="0"/>
              <a:pPr/>
              <a:t>25/02/2021</a:t>
            </a:fld>
            <a:endParaRPr lang="en-GB"/>
          </a:p>
        </p:txBody>
      </p:sp>
      <p:sp>
        <p:nvSpPr>
          <p:cNvPr id="5" name="Footer Placeholder 4">
            <a:extLst>
              <a:ext uri="{FF2B5EF4-FFF2-40B4-BE49-F238E27FC236}">
                <a16:creationId xmlns="" xmlns:a16="http://schemas.microsoft.com/office/drawing/2014/main" id="{FE254D59-41EE-45F4-9D54-3266F1E52CD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 xmlns:a16="http://schemas.microsoft.com/office/drawing/2014/main" id="{29D477EF-A5A1-4A73-B376-95BAB77DCF2B}"/>
              </a:ext>
            </a:extLst>
          </p:cNvPr>
          <p:cNvSpPr>
            <a:spLocks noGrp="1"/>
          </p:cNvSpPr>
          <p:nvPr>
            <p:ph type="sldNum" sz="quarter" idx="12"/>
          </p:nvPr>
        </p:nvSpPr>
        <p:spPr/>
        <p:txBody>
          <a:bodyPr/>
          <a:lstStyle/>
          <a:p>
            <a:fld id="{D5EE4C21-A0E2-4B4D-B084-F2BA548FCF70}" type="slidenum">
              <a:rPr lang="en-GB" smtClean="0"/>
              <a:pPr/>
              <a:t>‹#›</a:t>
            </a:fld>
            <a:endParaRPr lang="en-GB"/>
          </a:p>
        </p:txBody>
      </p:sp>
    </p:spTree>
    <p:extLst>
      <p:ext uri="{BB962C8B-B14F-4D97-AF65-F5344CB8AC3E}">
        <p14:creationId xmlns="" xmlns:p14="http://schemas.microsoft.com/office/powerpoint/2010/main" val="40456588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6CB6CC4D-C63A-4025-9EEF-285D6FBC657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 xmlns:a16="http://schemas.microsoft.com/office/drawing/2014/main" id="{3881CE28-9CEF-4EE0-824E-8FA6AD07131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EC0D9B36-6923-4B34-832F-28C274BC772F}"/>
              </a:ext>
            </a:extLst>
          </p:cNvPr>
          <p:cNvSpPr>
            <a:spLocks noGrp="1"/>
          </p:cNvSpPr>
          <p:nvPr>
            <p:ph type="dt" sz="half" idx="10"/>
          </p:nvPr>
        </p:nvSpPr>
        <p:spPr/>
        <p:txBody>
          <a:bodyPr/>
          <a:lstStyle/>
          <a:p>
            <a:fld id="{80B75FEB-D1B8-49E7-9AFD-15D915FEF86E}" type="datetimeFigureOut">
              <a:rPr lang="en-GB" smtClean="0"/>
              <a:pPr/>
              <a:t>25/02/2021</a:t>
            </a:fld>
            <a:endParaRPr lang="en-GB"/>
          </a:p>
        </p:txBody>
      </p:sp>
      <p:sp>
        <p:nvSpPr>
          <p:cNvPr id="5" name="Footer Placeholder 4">
            <a:extLst>
              <a:ext uri="{FF2B5EF4-FFF2-40B4-BE49-F238E27FC236}">
                <a16:creationId xmlns="" xmlns:a16="http://schemas.microsoft.com/office/drawing/2014/main" id="{E0AF7B16-6AE3-4118-9364-50804663922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 xmlns:a16="http://schemas.microsoft.com/office/drawing/2014/main" id="{6FD7AC7A-C270-4304-A478-5C16D5256C6D}"/>
              </a:ext>
            </a:extLst>
          </p:cNvPr>
          <p:cNvSpPr>
            <a:spLocks noGrp="1"/>
          </p:cNvSpPr>
          <p:nvPr>
            <p:ph type="sldNum" sz="quarter" idx="12"/>
          </p:nvPr>
        </p:nvSpPr>
        <p:spPr/>
        <p:txBody>
          <a:bodyPr/>
          <a:lstStyle/>
          <a:p>
            <a:fld id="{D5EE4C21-A0E2-4B4D-B084-F2BA548FCF70}" type="slidenum">
              <a:rPr lang="en-GB" smtClean="0"/>
              <a:pPr/>
              <a:t>‹#›</a:t>
            </a:fld>
            <a:endParaRPr lang="en-GB"/>
          </a:p>
        </p:txBody>
      </p:sp>
    </p:spTree>
    <p:extLst>
      <p:ext uri="{BB962C8B-B14F-4D97-AF65-F5344CB8AC3E}">
        <p14:creationId xmlns="" xmlns:p14="http://schemas.microsoft.com/office/powerpoint/2010/main" val="2037381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DD79835D-FF0B-4F46-B61E-A756987DB1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 xmlns:a16="http://schemas.microsoft.com/office/drawing/2014/main" id="{230FD709-201D-45AC-AF37-002C1AAD7A6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AC86B5C6-1064-4B23-867B-3C2D2726FA3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B75FEB-D1B8-49E7-9AFD-15D915FEF86E}" type="datetimeFigureOut">
              <a:rPr lang="en-GB" smtClean="0"/>
              <a:pPr/>
              <a:t>25/02/2021</a:t>
            </a:fld>
            <a:endParaRPr lang="en-GB"/>
          </a:p>
        </p:txBody>
      </p:sp>
      <p:sp>
        <p:nvSpPr>
          <p:cNvPr id="5" name="Footer Placeholder 4">
            <a:extLst>
              <a:ext uri="{FF2B5EF4-FFF2-40B4-BE49-F238E27FC236}">
                <a16:creationId xmlns="" xmlns:a16="http://schemas.microsoft.com/office/drawing/2014/main" id="{4FB4136A-FAB4-42EF-A6F7-97F17769A85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 xmlns:a16="http://schemas.microsoft.com/office/drawing/2014/main" id="{77ACA2B5-49FA-4FF8-9313-66EC9376E5D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EE4C21-A0E2-4B4D-B084-F2BA548FCF70}" type="slidenum">
              <a:rPr lang="en-GB" smtClean="0"/>
              <a:pPr/>
              <a:t>‹#›</a:t>
            </a:fld>
            <a:endParaRPr lang="en-GB"/>
          </a:p>
        </p:txBody>
      </p:sp>
    </p:spTree>
    <p:extLst>
      <p:ext uri="{BB962C8B-B14F-4D97-AF65-F5344CB8AC3E}">
        <p14:creationId xmlns="" xmlns:p14="http://schemas.microsoft.com/office/powerpoint/2010/main" val="32492438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C9969524-BC62-4F0F-9487-4393929F32B2}"/>
              </a:ext>
            </a:extLst>
          </p:cNvPr>
          <p:cNvPicPr>
            <a:picLocks noChangeAspect="1"/>
          </p:cNvPicPr>
          <p:nvPr/>
        </p:nvPicPr>
        <p:blipFill>
          <a:blip r:embed="rId2" cstate="print"/>
          <a:stretch>
            <a:fillRect/>
          </a:stretch>
        </p:blipFill>
        <p:spPr>
          <a:xfrm>
            <a:off x="3346499" y="19947"/>
            <a:ext cx="5291064" cy="6818105"/>
          </a:xfrm>
          <a:prstGeom prst="rect">
            <a:avLst/>
          </a:prstGeom>
        </p:spPr>
      </p:pic>
    </p:spTree>
    <p:extLst>
      <p:ext uri="{BB962C8B-B14F-4D97-AF65-F5344CB8AC3E}">
        <p14:creationId xmlns="" xmlns:p14="http://schemas.microsoft.com/office/powerpoint/2010/main" val="30297540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4"/>
            <a:ext cx="10515600" cy="5264967"/>
          </a:xfrm>
        </p:spPr>
        <p:txBody>
          <a:bodyPr>
            <a:normAutofit fontScale="90000"/>
          </a:bodyPr>
          <a:lstStyle/>
          <a:p>
            <a:r>
              <a:rPr lang="en-GB" dirty="0" smtClean="0"/>
              <a:t>We have already read the book together – you can look at the Power Point for this </a:t>
            </a:r>
            <a:r>
              <a:rPr lang="en-GB" u="sng" dirty="0" smtClean="0"/>
              <a:t>on our class pages</a:t>
            </a:r>
            <a:r>
              <a:rPr lang="en-GB" dirty="0" smtClean="0"/>
              <a:t>.</a:t>
            </a:r>
            <a:br>
              <a:rPr lang="en-GB" dirty="0" smtClean="0"/>
            </a:br>
            <a:r>
              <a:rPr lang="en-GB" dirty="0" smtClean="0"/>
              <a:t/>
            </a:r>
            <a:br>
              <a:rPr lang="en-GB" dirty="0" smtClean="0"/>
            </a:br>
            <a:r>
              <a:rPr lang="en-GB" dirty="0" smtClean="0"/>
              <a:t>You can </a:t>
            </a:r>
            <a:r>
              <a:rPr lang="en-GB" b="1" dirty="0" smtClean="0"/>
              <a:t>look</a:t>
            </a:r>
            <a:r>
              <a:rPr lang="en-GB" dirty="0" smtClean="0"/>
              <a:t> carefully at each of the </a:t>
            </a:r>
            <a:r>
              <a:rPr lang="en-GB" dirty="0" smtClean="0"/>
              <a:t>pages to </a:t>
            </a:r>
            <a:r>
              <a:rPr lang="en-GB" dirty="0" smtClean="0"/>
              <a:t>help with this activity.</a:t>
            </a:r>
            <a:br>
              <a:rPr lang="en-GB" dirty="0" smtClean="0"/>
            </a:br>
            <a:r>
              <a:rPr lang="en-GB" dirty="0" smtClean="0"/>
              <a:t/>
            </a:r>
            <a:br>
              <a:rPr lang="en-GB" dirty="0" smtClean="0"/>
            </a:br>
            <a:r>
              <a:rPr lang="en-GB" dirty="0" smtClean="0"/>
              <a:t>If you want to </a:t>
            </a:r>
            <a:r>
              <a:rPr lang="en-GB" b="1" dirty="0" smtClean="0"/>
              <a:t>listen</a:t>
            </a:r>
            <a:r>
              <a:rPr lang="en-GB" dirty="0" smtClean="0"/>
              <a:t> to the story again, you can also find a video recording of the story </a:t>
            </a:r>
            <a:r>
              <a:rPr lang="en-GB" u="sng" dirty="0" smtClean="0"/>
              <a:t>on our class page </a:t>
            </a:r>
            <a:r>
              <a:rPr lang="en-GB" dirty="0" smtClean="0">
                <a:sym typeface="Wingdings" pitchFamily="2" charset="2"/>
              </a:rPr>
              <a:t> </a:t>
            </a:r>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 xmlns:a16="http://schemas.microsoft.com/office/drawing/2014/main" id="{A177DF42-B2EE-44CE-9C74-2C827C46839D}"/>
              </a:ext>
            </a:extLst>
          </p:cNvPr>
          <p:cNvSpPr>
            <a:spLocks noGrp="1"/>
          </p:cNvSpPr>
          <p:nvPr>
            <p:ph type="ctrTitle"/>
          </p:nvPr>
        </p:nvSpPr>
        <p:spPr>
          <a:xfrm>
            <a:off x="323557" y="239151"/>
            <a:ext cx="11577711" cy="1871003"/>
          </a:xfrm>
        </p:spPr>
        <p:txBody>
          <a:bodyPr>
            <a:normAutofit/>
          </a:bodyPr>
          <a:lstStyle/>
          <a:p>
            <a:r>
              <a:rPr lang="en-GB" dirty="0"/>
              <a:t>What was your </a:t>
            </a:r>
            <a:r>
              <a:rPr lang="en-GB" b="1" dirty="0"/>
              <a:t>favourite</a:t>
            </a:r>
            <a:r>
              <a:rPr lang="en-GB" dirty="0"/>
              <a:t> </a:t>
            </a:r>
            <a:r>
              <a:rPr lang="en-GB" dirty="0" smtClean="0"/>
              <a:t>Show </a:t>
            </a:r>
            <a:r>
              <a:rPr lang="en-GB" dirty="0"/>
              <a:t>and </a:t>
            </a:r>
            <a:r>
              <a:rPr lang="en-GB" dirty="0" smtClean="0"/>
              <a:t>Tell </a:t>
            </a:r>
            <a:r>
              <a:rPr lang="en-GB" dirty="0"/>
              <a:t>thing from the book?</a:t>
            </a:r>
          </a:p>
        </p:txBody>
      </p:sp>
      <p:pic>
        <p:nvPicPr>
          <p:cNvPr id="5" name="Picture 4">
            <a:extLst>
              <a:ext uri="{FF2B5EF4-FFF2-40B4-BE49-F238E27FC236}">
                <a16:creationId xmlns="" xmlns:a16="http://schemas.microsoft.com/office/drawing/2014/main" id="{A9814AEA-7CB7-41AE-A47D-0488DD52AB9A}"/>
              </a:ext>
            </a:extLst>
          </p:cNvPr>
          <p:cNvPicPr>
            <a:picLocks noChangeAspect="1"/>
          </p:cNvPicPr>
          <p:nvPr/>
        </p:nvPicPr>
        <p:blipFill>
          <a:blip r:embed="rId2" cstate="print"/>
          <a:stretch>
            <a:fillRect/>
          </a:stretch>
        </p:blipFill>
        <p:spPr>
          <a:xfrm>
            <a:off x="323557" y="2124869"/>
            <a:ext cx="3609975" cy="2305050"/>
          </a:xfrm>
          <a:prstGeom prst="rect">
            <a:avLst/>
          </a:prstGeom>
        </p:spPr>
      </p:pic>
      <p:pic>
        <p:nvPicPr>
          <p:cNvPr id="6" name="Picture 5">
            <a:extLst>
              <a:ext uri="{FF2B5EF4-FFF2-40B4-BE49-F238E27FC236}">
                <a16:creationId xmlns="" xmlns:a16="http://schemas.microsoft.com/office/drawing/2014/main" id="{F504D2C7-20D5-4DAC-B923-C17F56AA22A5}"/>
              </a:ext>
            </a:extLst>
          </p:cNvPr>
          <p:cNvPicPr>
            <a:picLocks noChangeAspect="1"/>
          </p:cNvPicPr>
          <p:nvPr/>
        </p:nvPicPr>
        <p:blipFill>
          <a:blip r:embed="rId3" cstate="print"/>
          <a:stretch>
            <a:fillRect/>
          </a:stretch>
        </p:blipFill>
        <p:spPr>
          <a:xfrm>
            <a:off x="5769428" y="2111806"/>
            <a:ext cx="5924550" cy="1666875"/>
          </a:xfrm>
          <a:prstGeom prst="rect">
            <a:avLst/>
          </a:prstGeom>
        </p:spPr>
      </p:pic>
      <p:pic>
        <p:nvPicPr>
          <p:cNvPr id="7" name="Picture 6">
            <a:extLst>
              <a:ext uri="{FF2B5EF4-FFF2-40B4-BE49-F238E27FC236}">
                <a16:creationId xmlns="" xmlns:a16="http://schemas.microsoft.com/office/drawing/2014/main" id="{E77D9722-23EC-46C5-B294-D62C63ACD4CD}"/>
              </a:ext>
            </a:extLst>
          </p:cNvPr>
          <p:cNvPicPr>
            <a:picLocks noChangeAspect="1"/>
          </p:cNvPicPr>
          <p:nvPr/>
        </p:nvPicPr>
        <p:blipFill>
          <a:blip r:embed="rId4" cstate="print"/>
          <a:stretch>
            <a:fillRect/>
          </a:stretch>
        </p:blipFill>
        <p:spPr>
          <a:xfrm>
            <a:off x="8178290" y="4013582"/>
            <a:ext cx="1876425" cy="2354060"/>
          </a:xfrm>
          <a:prstGeom prst="rect">
            <a:avLst/>
          </a:prstGeom>
        </p:spPr>
      </p:pic>
      <p:pic>
        <p:nvPicPr>
          <p:cNvPr id="8" name="Picture 7">
            <a:extLst>
              <a:ext uri="{FF2B5EF4-FFF2-40B4-BE49-F238E27FC236}">
                <a16:creationId xmlns="" xmlns:a16="http://schemas.microsoft.com/office/drawing/2014/main" id="{A22364C1-4F32-4401-977A-DAC16E2C044D}"/>
              </a:ext>
            </a:extLst>
          </p:cNvPr>
          <p:cNvPicPr>
            <a:picLocks noChangeAspect="1"/>
          </p:cNvPicPr>
          <p:nvPr/>
        </p:nvPicPr>
        <p:blipFill>
          <a:blip r:embed="rId5" cstate="print"/>
          <a:stretch>
            <a:fillRect/>
          </a:stretch>
        </p:blipFill>
        <p:spPr>
          <a:xfrm>
            <a:off x="90267" y="4595182"/>
            <a:ext cx="3914775" cy="2085975"/>
          </a:xfrm>
          <a:prstGeom prst="rect">
            <a:avLst/>
          </a:prstGeom>
        </p:spPr>
      </p:pic>
      <p:pic>
        <p:nvPicPr>
          <p:cNvPr id="9" name="Picture 8">
            <a:extLst>
              <a:ext uri="{FF2B5EF4-FFF2-40B4-BE49-F238E27FC236}">
                <a16:creationId xmlns="" xmlns:a16="http://schemas.microsoft.com/office/drawing/2014/main" id="{8D17CA39-844E-461B-81FB-C58815691FFB}"/>
              </a:ext>
            </a:extLst>
          </p:cNvPr>
          <p:cNvPicPr>
            <a:picLocks noChangeAspect="1"/>
          </p:cNvPicPr>
          <p:nvPr/>
        </p:nvPicPr>
        <p:blipFill>
          <a:blip r:embed="rId6" cstate="print"/>
          <a:stretch>
            <a:fillRect/>
          </a:stretch>
        </p:blipFill>
        <p:spPr>
          <a:xfrm>
            <a:off x="10227117" y="3980972"/>
            <a:ext cx="1365666" cy="1863732"/>
          </a:xfrm>
          <a:prstGeom prst="rect">
            <a:avLst/>
          </a:prstGeom>
        </p:spPr>
      </p:pic>
      <p:pic>
        <p:nvPicPr>
          <p:cNvPr id="1026" name="Picture 2"/>
          <p:cNvPicPr>
            <a:picLocks noChangeAspect="1" noChangeArrowheads="1"/>
          </p:cNvPicPr>
          <p:nvPr/>
        </p:nvPicPr>
        <p:blipFill>
          <a:blip r:embed="rId7" cstate="print"/>
          <a:srcRect/>
          <a:stretch>
            <a:fillRect/>
          </a:stretch>
        </p:blipFill>
        <p:spPr bwMode="auto">
          <a:xfrm>
            <a:off x="4269514" y="2152377"/>
            <a:ext cx="1151572" cy="4401057"/>
          </a:xfrm>
          <a:prstGeom prst="rect">
            <a:avLst/>
          </a:prstGeom>
          <a:noFill/>
          <a:ln w="9525">
            <a:noFill/>
            <a:miter lim="800000"/>
            <a:headEnd/>
            <a:tailEnd/>
          </a:ln>
        </p:spPr>
      </p:pic>
      <p:pic>
        <p:nvPicPr>
          <p:cNvPr id="1027" name="Picture 3"/>
          <p:cNvPicPr>
            <a:picLocks noChangeAspect="1" noChangeArrowheads="1"/>
          </p:cNvPicPr>
          <p:nvPr/>
        </p:nvPicPr>
        <p:blipFill>
          <a:blip r:embed="rId8" cstate="print"/>
          <a:srcRect/>
          <a:stretch>
            <a:fillRect/>
          </a:stretch>
        </p:blipFill>
        <p:spPr bwMode="auto">
          <a:xfrm>
            <a:off x="5534570" y="3990975"/>
            <a:ext cx="2533650" cy="1619250"/>
          </a:xfrm>
          <a:prstGeom prst="rect">
            <a:avLst/>
          </a:prstGeom>
          <a:noFill/>
          <a:ln w="9525">
            <a:noFill/>
            <a:miter lim="800000"/>
            <a:headEnd/>
            <a:tailEnd/>
          </a:ln>
        </p:spPr>
      </p:pic>
    </p:spTree>
    <p:extLst>
      <p:ext uri="{BB962C8B-B14F-4D97-AF65-F5344CB8AC3E}">
        <p14:creationId xmlns="" xmlns:p14="http://schemas.microsoft.com/office/powerpoint/2010/main" val="11991836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04949" y="1122362"/>
            <a:ext cx="11377748" cy="5304564"/>
          </a:xfrm>
        </p:spPr>
        <p:txBody>
          <a:bodyPr>
            <a:normAutofit fontScale="90000"/>
          </a:bodyPr>
          <a:lstStyle/>
          <a:p>
            <a:pPr algn="l"/>
            <a:r>
              <a:rPr lang="en-GB" dirty="0" smtClean="0"/>
              <a:t>Find </a:t>
            </a:r>
            <a:r>
              <a:rPr lang="en-GB" dirty="0" smtClean="0"/>
              <a:t>this </a:t>
            </a:r>
            <a:r>
              <a:rPr lang="en-GB" dirty="0" smtClean="0"/>
              <a:t>page in your pack </a:t>
            </a:r>
            <a:br>
              <a:rPr lang="en-GB" dirty="0" smtClean="0"/>
            </a:br>
            <a:r>
              <a:rPr lang="en-GB" dirty="0" smtClean="0"/>
              <a:t>and then draw your favourite </a:t>
            </a:r>
            <a:br>
              <a:rPr lang="en-GB" dirty="0" smtClean="0"/>
            </a:br>
            <a:r>
              <a:rPr lang="en-GB" dirty="0" smtClean="0"/>
              <a:t>thing from the book.  </a:t>
            </a:r>
            <a:br>
              <a:rPr lang="en-GB" dirty="0" smtClean="0"/>
            </a:br>
            <a:r>
              <a:rPr lang="en-GB" dirty="0" smtClean="0"/>
              <a:t>Look back at the book </a:t>
            </a:r>
            <a:br>
              <a:rPr lang="en-GB" dirty="0" smtClean="0"/>
            </a:br>
            <a:r>
              <a:rPr lang="en-GB" dirty="0" smtClean="0"/>
              <a:t>so you can add lots of details.</a:t>
            </a:r>
            <a:br>
              <a:rPr lang="en-GB" dirty="0" smtClean="0"/>
            </a:br>
            <a:r>
              <a:rPr lang="en-GB" sz="5300" dirty="0" smtClean="0">
                <a:solidFill>
                  <a:srgbClr val="7030A0"/>
                </a:solidFill>
              </a:rPr>
              <a:t>On the back of your sheet, write some sentences to tell us why it is your favourite </a:t>
            </a:r>
            <a:endParaRPr lang="en-GB" dirty="0">
              <a:solidFill>
                <a:srgbClr val="7030A0"/>
              </a:solidFill>
            </a:endParaRPr>
          </a:p>
        </p:txBody>
      </p:sp>
      <p:pic>
        <p:nvPicPr>
          <p:cNvPr id="2050" name="Picture 2"/>
          <p:cNvPicPr>
            <a:picLocks noChangeAspect="1" noChangeArrowheads="1"/>
          </p:cNvPicPr>
          <p:nvPr/>
        </p:nvPicPr>
        <p:blipFill>
          <a:blip r:embed="rId2" cstate="print"/>
          <a:srcRect/>
          <a:stretch>
            <a:fillRect/>
          </a:stretch>
        </p:blipFill>
        <p:spPr bwMode="auto">
          <a:xfrm>
            <a:off x="8766536" y="222069"/>
            <a:ext cx="3239501" cy="4594587"/>
          </a:xfrm>
          <a:prstGeom prst="rect">
            <a:avLst/>
          </a:prstGeom>
          <a:noFill/>
          <a:ln w="9525">
            <a:noFill/>
            <a:miter lim="800000"/>
            <a:headEnd/>
            <a:tailEnd/>
          </a:ln>
        </p:spPr>
      </p:pic>
    </p:spTree>
    <p:extLst>
      <p:ext uri="{BB962C8B-B14F-4D97-AF65-F5344CB8AC3E}">
        <p14:creationId xmlns="" xmlns:p14="http://schemas.microsoft.com/office/powerpoint/2010/main" val="22640975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 xmlns:a16="http://schemas.microsoft.com/office/drawing/2014/main" id="{A177DF42-B2EE-44CE-9C74-2C827C46839D}"/>
              </a:ext>
            </a:extLst>
          </p:cNvPr>
          <p:cNvSpPr>
            <a:spLocks noGrp="1"/>
          </p:cNvSpPr>
          <p:nvPr>
            <p:ph type="ctrTitle"/>
          </p:nvPr>
        </p:nvSpPr>
        <p:spPr>
          <a:xfrm>
            <a:off x="323557" y="239150"/>
            <a:ext cx="11577711" cy="4398163"/>
          </a:xfrm>
        </p:spPr>
        <p:txBody>
          <a:bodyPr>
            <a:normAutofit fontScale="90000"/>
          </a:bodyPr>
          <a:lstStyle/>
          <a:p>
            <a:r>
              <a:rPr lang="en-GB" sz="5300" dirty="0"/>
              <a:t>What </a:t>
            </a:r>
            <a:r>
              <a:rPr lang="en-GB" sz="5300" dirty="0" smtClean="0"/>
              <a:t>would YOU bring to school for your Show and Tell ?</a:t>
            </a:r>
            <a:r>
              <a:rPr lang="en-GB" dirty="0" smtClean="0"/>
              <a:t/>
            </a:r>
            <a:br>
              <a:rPr lang="en-GB" dirty="0" smtClean="0"/>
            </a:br>
            <a:r>
              <a:rPr lang="en-GB" dirty="0" smtClean="0"/>
              <a:t/>
            </a:r>
            <a:br>
              <a:rPr lang="en-GB" dirty="0" smtClean="0"/>
            </a:br>
            <a:r>
              <a:rPr lang="en-GB" dirty="0" smtClean="0"/>
              <a:t>Use your imagination to think of the </a:t>
            </a:r>
            <a:r>
              <a:rPr lang="en-GB" dirty="0" smtClean="0">
                <a:solidFill>
                  <a:srgbClr val="7030A0"/>
                </a:solidFill>
              </a:rPr>
              <a:t>wildest</a:t>
            </a:r>
            <a:r>
              <a:rPr lang="en-GB" dirty="0" smtClean="0"/>
              <a:t>, </a:t>
            </a:r>
            <a:r>
              <a:rPr lang="en-GB" dirty="0" smtClean="0">
                <a:solidFill>
                  <a:schemeClr val="accent6"/>
                </a:solidFill>
              </a:rPr>
              <a:t>craziest</a:t>
            </a:r>
            <a:r>
              <a:rPr lang="en-GB" dirty="0" smtClean="0">
                <a:solidFill>
                  <a:srgbClr val="FF0000"/>
                </a:solidFill>
              </a:rPr>
              <a:t>, funniest</a:t>
            </a:r>
            <a:r>
              <a:rPr lang="en-GB" dirty="0" smtClean="0"/>
              <a:t>, </a:t>
            </a:r>
            <a:r>
              <a:rPr lang="en-GB" dirty="0" smtClean="0">
                <a:solidFill>
                  <a:srgbClr val="7030A0"/>
                </a:solidFill>
              </a:rPr>
              <a:t>cutest</a:t>
            </a:r>
            <a:r>
              <a:rPr lang="en-GB" dirty="0" smtClean="0"/>
              <a:t> thing... </a:t>
            </a:r>
            <a:br>
              <a:rPr lang="en-GB" dirty="0" smtClean="0"/>
            </a:br>
            <a:r>
              <a:rPr lang="en-GB" dirty="0" smtClean="0"/>
              <a:t>Let’s talk about a few ideas... </a:t>
            </a:r>
            <a:endParaRPr lang="en-GB" dirty="0"/>
          </a:p>
        </p:txBody>
      </p:sp>
    </p:spTree>
    <p:extLst>
      <p:ext uri="{BB962C8B-B14F-4D97-AF65-F5344CB8AC3E}">
        <p14:creationId xmlns="" xmlns:p14="http://schemas.microsoft.com/office/powerpoint/2010/main" val="11991836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04949" y="1"/>
            <a:ext cx="11377748" cy="6426926"/>
          </a:xfrm>
        </p:spPr>
        <p:txBody>
          <a:bodyPr>
            <a:normAutofit/>
          </a:bodyPr>
          <a:lstStyle/>
          <a:p>
            <a:pPr algn="l"/>
            <a:r>
              <a:rPr lang="en-GB" dirty="0" smtClean="0"/>
              <a:t>Find this page in your pack </a:t>
            </a:r>
            <a:br>
              <a:rPr lang="en-GB" dirty="0" smtClean="0"/>
            </a:br>
            <a:r>
              <a:rPr lang="en-GB" dirty="0" smtClean="0"/>
              <a:t>and then draw what YOU </a:t>
            </a:r>
            <a:br>
              <a:rPr lang="en-GB" dirty="0" smtClean="0"/>
            </a:br>
            <a:r>
              <a:rPr lang="en-GB" dirty="0" smtClean="0"/>
              <a:t>would bring to school !!!</a:t>
            </a:r>
            <a:br>
              <a:rPr lang="en-GB" dirty="0" smtClean="0"/>
            </a:br>
            <a:r>
              <a:rPr lang="en-GB" sz="5400" dirty="0" smtClean="0"/>
              <a:t>Add lots of details and colour,</a:t>
            </a:r>
            <a:br>
              <a:rPr lang="en-GB" sz="5400" dirty="0" smtClean="0"/>
            </a:br>
            <a:r>
              <a:rPr lang="en-GB" sz="5400" dirty="0" smtClean="0"/>
              <a:t>so we can see what it is </a:t>
            </a:r>
            <a:r>
              <a:rPr lang="en-GB" sz="5400" dirty="0" smtClean="0">
                <a:sym typeface="Wingdings" pitchFamily="2" charset="2"/>
              </a:rPr>
              <a:t></a:t>
            </a:r>
            <a:r>
              <a:rPr lang="en-GB" dirty="0" smtClean="0"/>
              <a:t/>
            </a:r>
            <a:br>
              <a:rPr lang="en-GB" dirty="0" smtClean="0"/>
            </a:br>
            <a:r>
              <a:rPr lang="en-GB" sz="5300" dirty="0" smtClean="0">
                <a:solidFill>
                  <a:srgbClr val="7030A0"/>
                </a:solidFill>
              </a:rPr>
              <a:t>On the back of your sheet, write some sentences to tell us why you chose this. </a:t>
            </a:r>
            <a:endParaRPr lang="en-GB" dirty="0">
              <a:solidFill>
                <a:srgbClr val="7030A0"/>
              </a:solidFill>
            </a:endParaRPr>
          </a:p>
        </p:txBody>
      </p:sp>
      <p:pic>
        <p:nvPicPr>
          <p:cNvPr id="2051" name="Picture 3"/>
          <p:cNvPicPr>
            <a:picLocks noChangeAspect="1" noChangeArrowheads="1"/>
          </p:cNvPicPr>
          <p:nvPr/>
        </p:nvPicPr>
        <p:blipFill>
          <a:blip r:embed="rId2" cstate="print"/>
          <a:srcRect/>
          <a:stretch>
            <a:fillRect/>
          </a:stretch>
        </p:blipFill>
        <p:spPr bwMode="auto">
          <a:xfrm>
            <a:off x="8900432" y="258536"/>
            <a:ext cx="3095625" cy="4381500"/>
          </a:xfrm>
          <a:prstGeom prst="rect">
            <a:avLst/>
          </a:prstGeom>
          <a:noFill/>
          <a:ln w="9525">
            <a:noFill/>
            <a:miter lim="800000"/>
            <a:headEnd/>
            <a:tailEnd/>
          </a:ln>
        </p:spPr>
      </p:pic>
    </p:spTree>
    <p:extLst>
      <p:ext uri="{BB962C8B-B14F-4D97-AF65-F5344CB8AC3E}">
        <p14:creationId xmlns="" xmlns:p14="http://schemas.microsoft.com/office/powerpoint/2010/main" val="22640975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404949" y="352697"/>
            <a:ext cx="11390811" cy="1267097"/>
          </a:xfrm>
        </p:spPr>
        <p:txBody>
          <a:bodyPr>
            <a:normAutofit fontScale="90000"/>
          </a:bodyPr>
          <a:lstStyle/>
          <a:p>
            <a:r>
              <a:rPr lang="en-GB" sz="4400" dirty="0" smtClean="0"/>
              <a:t>Extra challenge ... Hidden in the book are some extra things for your beady eyes to find... </a:t>
            </a:r>
            <a:endParaRPr lang="en-GB" sz="4400" dirty="0"/>
          </a:p>
        </p:txBody>
      </p:sp>
      <p:sp>
        <p:nvSpPr>
          <p:cNvPr id="5" name="Subtitle 4"/>
          <p:cNvSpPr>
            <a:spLocks noGrp="1"/>
          </p:cNvSpPr>
          <p:nvPr>
            <p:ph type="subTitle" idx="1"/>
          </p:nvPr>
        </p:nvSpPr>
        <p:spPr>
          <a:xfrm>
            <a:off x="335280" y="2573383"/>
            <a:ext cx="9144000" cy="3592286"/>
          </a:xfrm>
        </p:spPr>
        <p:txBody>
          <a:bodyPr>
            <a:normAutofit fontScale="92500" lnSpcReduction="20000"/>
          </a:bodyPr>
          <a:lstStyle/>
          <a:p>
            <a:pPr algn="l"/>
            <a:r>
              <a:rPr lang="en-GB" sz="4300" dirty="0" smtClean="0"/>
              <a:t>FIVE THINGS TO FIND ...</a:t>
            </a:r>
          </a:p>
          <a:p>
            <a:pPr algn="l"/>
            <a:r>
              <a:rPr lang="en-GB" sz="4300" dirty="0" smtClean="0"/>
              <a:t>An explorer’s pith helmet</a:t>
            </a:r>
          </a:p>
          <a:p>
            <a:pPr algn="l"/>
            <a:r>
              <a:rPr lang="en-GB" sz="4300" dirty="0" smtClean="0"/>
              <a:t>Some liquorice Allsorts</a:t>
            </a:r>
          </a:p>
          <a:p>
            <a:pPr algn="l"/>
            <a:r>
              <a:rPr lang="en-GB" sz="4300" dirty="0" smtClean="0"/>
              <a:t>A game of cat and mouse</a:t>
            </a:r>
            <a:endParaRPr lang="en-GB" sz="4300" dirty="0" smtClean="0"/>
          </a:p>
          <a:p>
            <a:pPr algn="l"/>
            <a:r>
              <a:rPr lang="en-GB" sz="4300" dirty="0" smtClean="0"/>
              <a:t>A pencil sharpener</a:t>
            </a:r>
          </a:p>
          <a:p>
            <a:pPr algn="l"/>
            <a:r>
              <a:rPr lang="en-GB" sz="4300" dirty="0" smtClean="0"/>
              <a:t>A hidden A to Z </a:t>
            </a:r>
            <a:endParaRPr lang="en-GB" dirty="0" smtClean="0"/>
          </a:p>
          <a:p>
            <a:pPr algn="l"/>
            <a:endParaRPr lang="en-GB" dirty="0"/>
          </a:p>
        </p:txBody>
      </p:sp>
      <p:pic>
        <p:nvPicPr>
          <p:cNvPr id="6" name="Content Placeholder 3">
            <a:extLst>
              <a:ext uri="{FF2B5EF4-FFF2-40B4-BE49-F238E27FC236}">
                <a16:creationId xmlns="" xmlns:a16="http://schemas.microsoft.com/office/drawing/2014/main" id="{40B4D8A8-CDB8-4811-8B66-2A82C3B719CD}"/>
              </a:ext>
            </a:extLst>
          </p:cNvPr>
          <p:cNvPicPr>
            <a:picLocks noChangeAspect="1"/>
          </p:cNvPicPr>
          <p:nvPr/>
        </p:nvPicPr>
        <p:blipFill rotWithShape="1">
          <a:blip r:embed="rId2" cstate="print"/>
          <a:srcRect l="8887" r="968" b="2"/>
          <a:stretch/>
        </p:blipFill>
        <p:spPr>
          <a:xfrm>
            <a:off x="7680960" y="1865179"/>
            <a:ext cx="4511040" cy="3127575"/>
          </a:xfrm>
          <a:prstGeom prst="rect">
            <a:avLst/>
          </a:prstGeom>
        </p:spPr>
      </p:pic>
      <p:sp>
        <p:nvSpPr>
          <p:cNvPr id="7" name="Curved Right Arrow 6"/>
          <p:cNvSpPr/>
          <p:nvPr/>
        </p:nvSpPr>
        <p:spPr>
          <a:xfrm>
            <a:off x="5812972" y="1436914"/>
            <a:ext cx="2050868" cy="2351314"/>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1026" name="Picture 2"/>
          <p:cNvPicPr>
            <a:picLocks noChangeAspect="1" noChangeArrowheads="1"/>
          </p:cNvPicPr>
          <p:nvPr/>
        </p:nvPicPr>
        <p:blipFill>
          <a:blip r:embed="rId3" cstate="print"/>
          <a:srcRect/>
          <a:stretch>
            <a:fillRect/>
          </a:stretch>
        </p:blipFill>
        <p:spPr bwMode="auto">
          <a:xfrm>
            <a:off x="5147310" y="5171277"/>
            <a:ext cx="1632313" cy="1686723"/>
          </a:xfrm>
          <a:prstGeom prst="rect">
            <a:avLst/>
          </a:prstGeom>
          <a:noFill/>
          <a:ln w="9525">
            <a:noFill/>
            <a:miter lim="800000"/>
            <a:headEnd/>
            <a:tailEnd/>
          </a:ln>
        </p:spPr>
      </p:pic>
      <p:pic>
        <p:nvPicPr>
          <p:cNvPr id="1027" name="Picture 3"/>
          <p:cNvPicPr>
            <a:picLocks noChangeAspect="1" noChangeArrowheads="1"/>
          </p:cNvPicPr>
          <p:nvPr/>
        </p:nvPicPr>
        <p:blipFill>
          <a:blip r:embed="rId4" cstate="print"/>
          <a:srcRect/>
          <a:stretch>
            <a:fillRect/>
          </a:stretch>
        </p:blipFill>
        <p:spPr bwMode="auto">
          <a:xfrm>
            <a:off x="6994208" y="5525589"/>
            <a:ext cx="1662559" cy="1080134"/>
          </a:xfrm>
          <a:prstGeom prst="rect">
            <a:avLst/>
          </a:prstGeom>
          <a:noFill/>
          <a:ln w="9525">
            <a:noFill/>
            <a:miter lim="800000"/>
            <a:headEnd/>
            <a:tailEnd/>
          </a:ln>
        </p:spPr>
      </p:pic>
      <p:pic>
        <p:nvPicPr>
          <p:cNvPr id="1028" name="Picture 4"/>
          <p:cNvPicPr>
            <a:picLocks noChangeAspect="1" noChangeArrowheads="1"/>
          </p:cNvPicPr>
          <p:nvPr/>
        </p:nvPicPr>
        <p:blipFill>
          <a:blip r:embed="rId5" cstate="print"/>
          <a:srcRect/>
          <a:stretch>
            <a:fillRect/>
          </a:stretch>
        </p:blipFill>
        <p:spPr bwMode="auto">
          <a:xfrm>
            <a:off x="8861108" y="5562600"/>
            <a:ext cx="1419225" cy="1295400"/>
          </a:xfrm>
          <a:prstGeom prst="rect">
            <a:avLst/>
          </a:prstGeom>
          <a:noFill/>
          <a:ln w="9525">
            <a:noFill/>
            <a:miter lim="800000"/>
            <a:headEnd/>
            <a:tailEnd/>
          </a:ln>
        </p:spPr>
      </p:pic>
    </p:spTree>
    <p:extLst>
      <p:ext uri="{BB962C8B-B14F-4D97-AF65-F5344CB8AC3E}">
        <p14:creationId xmlns="" xmlns:p14="http://schemas.microsoft.com/office/powerpoint/2010/main" val="39959122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600891" y="404949"/>
            <a:ext cx="11011989" cy="5107577"/>
          </a:xfrm>
        </p:spPr>
        <p:txBody>
          <a:bodyPr>
            <a:normAutofit fontScale="90000"/>
          </a:bodyPr>
          <a:lstStyle/>
          <a:p>
            <a:r>
              <a:rPr lang="en-GB" u="sng" dirty="0" smtClean="0"/>
              <a:t>For our class zoom this afternoon...</a:t>
            </a:r>
            <a:r>
              <a:rPr lang="en-GB" dirty="0" smtClean="0"/>
              <a:t/>
            </a:r>
            <a:br>
              <a:rPr lang="en-GB" dirty="0" smtClean="0"/>
            </a:br>
            <a:r>
              <a:rPr lang="en-GB" sz="5300" dirty="0" smtClean="0"/>
              <a:t>Can you find something </a:t>
            </a:r>
            <a:r>
              <a:rPr lang="en-GB" sz="5300" b="1" dirty="0" smtClean="0"/>
              <a:t>interesting</a:t>
            </a:r>
            <a:r>
              <a:rPr lang="en-GB" sz="5300" dirty="0" smtClean="0"/>
              <a:t> in your house or garden, to bring to Show and Tell ?</a:t>
            </a:r>
            <a:br>
              <a:rPr lang="en-GB" sz="5300" dirty="0" smtClean="0"/>
            </a:br>
            <a:r>
              <a:rPr lang="en-GB" sz="5300" b="1" dirty="0" smtClean="0">
                <a:solidFill>
                  <a:srgbClr val="7030A0"/>
                </a:solidFill>
              </a:rPr>
              <a:t>Or....</a:t>
            </a:r>
            <a:r>
              <a:rPr lang="en-GB" dirty="0" smtClean="0"/>
              <a:t/>
            </a:r>
            <a:br>
              <a:rPr lang="en-GB" dirty="0" smtClean="0"/>
            </a:br>
            <a:r>
              <a:rPr lang="en-GB" sz="5300" dirty="0" smtClean="0"/>
              <a:t>Can you find something </a:t>
            </a:r>
            <a:r>
              <a:rPr lang="en-GB" sz="5300" b="1" dirty="0" smtClean="0"/>
              <a:t>small enough </a:t>
            </a:r>
            <a:r>
              <a:rPr lang="en-GB" sz="5300" dirty="0" smtClean="0"/>
              <a:t>to fit into a match box.. </a:t>
            </a:r>
            <a:br>
              <a:rPr lang="en-GB" sz="5300" dirty="0" smtClean="0"/>
            </a:br>
            <a:r>
              <a:rPr lang="en-GB" sz="5300" dirty="0" smtClean="0"/>
              <a:t>For our “Match box Show and Tell” challenge !! </a:t>
            </a:r>
            <a:endParaRPr lang="en-GB" dirty="0"/>
          </a:p>
        </p:txBody>
      </p:sp>
      <p:pic>
        <p:nvPicPr>
          <p:cNvPr id="2050" name="Picture 2"/>
          <p:cNvPicPr>
            <a:picLocks noChangeAspect="1" noChangeArrowheads="1"/>
          </p:cNvPicPr>
          <p:nvPr/>
        </p:nvPicPr>
        <p:blipFill>
          <a:blip r:embed="rId2" cstate="print"/>
          <a:srcRect/>
          <a:stretch>
            <a:fillRect/>
          </a:stretch>
        </p:blipFill>
        <p:spPr bwMode="auto">
          <a:xfrm>
            <a:off x="9091748" y="4761924"/>
            <a:ext cx="2839062" cy="1834819"/>
          </a:xfrm>
          <a:prstGeom prst="rect">
            <a:avLst/>
          </a:prstGeom>
          <a:noFill/>
          <a:ln w="9525">
            <a:noFill/>
            <a:miter lim="800000"/>
            <a:headEnd/>
            <a:tailEnd/>
          </a:ln>
        </p:spPr>
      </p:pic>
    </p:spTree>
    <p:extLst>
      <p:ext uri="{BB962C8B-B14F-4D97-AF65-F5344CB8AC3E}">
        <p14:creationId xmlns="" xmlns:p14="http://schemas.microsoft.com/office/powerpoint/2010/main" val="19630608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126</TotalTime>
  <Words>109</Words>
  <Application>Microsoft Office PowerPoint</Application>
  <PresentationFormat>Custom</PresentationFormat>
  <Paragraphs>13</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Slide 1</vt:lpstr>
      <vt:lpstr>We have already read the book together – you can look at the Power Point for this on our class pages.  You can look carefully at each of the pages to help with this activity.  If you want to listen to the story again, you can also find a video recording of the story on our class page  </vt:lpstr>
      <vt:lpstr>What was your favourite Show and Tell thing from the book?</vt:lpstr>
      <vt:lpstr>Find this page in your pack  and then draw your favourite  thing from the book.   Look back at the book  so you can add lots of details. On the back of your sheet, write some sentences to tell us why it is your favourite </vt:lpstr>
      <vt:lpstr>What would YOU bring to school for your Show and Tell ?  Use your imagination to think of the wildest, craziest, funniest, cutest thing...  Let’s talk about a few ideas... </vt:lpstr>
      <vt:lpstr>Find this page in your pack  and then draw what YOU  would bring to school !!! Add lots of details and colour, so we can see what it is  On the back of your sheet, write some sentences to tell us why you chose this. </vt:lpstr>
      <vt:lpstr>Extra challenge ... Hidden in the book are some extra things for your beady eyes to find... </vt:lpstr>
      <vt:lpstr>For our class zoom this afternoon... Can you find something interesting in your house or garden, to bring to Show and Tell ? Or.... Can you find something small enough to fit into a match box..  For our “Match box Show and Tell” challenge !!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Knox</dc:creator>
  <cp:lastModifiedBy>hknox</cp:lastModifiedBy>
  <cp:revision>7</cp:revision>
  <dcterms:created xsi:type="dcterms:W3CDTF">2021-02-25T09:21:05Z</dcterms:created>
  <dcterms:modified xsi:type="dcterms:W3CDTF">2021-02-25T14:39:55Z</dcterms:modified>
</cp:coreProperties>
</file>