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47DF5F-495F-4ED1-93DE-FF0BCFA091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59F53F-AEE7-4DAC-8DA5-4CF07324C7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DA326D-EB80-4CCD-BEC2-C192C145B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DDED4-9D10-47EC-B7EF-9A1BDAB3A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E36CBD-5490-4930-A1FE-13C186DEE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292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F1783-CBB5-47A3-A3EE-EC8944337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74056-5C8D-475F-AB4F-BEBDDFB62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1132C4-50E4-458A-A877-CE31E0B2E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E310DB-2D55-48DC-80DD-7158892C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FEEE4-24BA-4FCC-99FF-4EAD719D5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012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8FB13-CB5A-4539-9CB4-61D88BF98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47ED0-50D2-42FB-A4B1-129B80595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35C7B-EA2E-4720-A853-928BB1B96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E3D20-9FD6-4BDB-9B84-C8C345205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511728-E97B-4F98-8C76-E38BC646C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83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5E689-E435-419C-B07B-40C252351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318B8B-456B-460B-968C-A55C8AA05B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E0CAA4-8C37-4E52-806B-284BC58872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BCAF69-918C-4D00-BB26-498CBED82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9219BD-C0D9-43B3-B5F9-C781E6D15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A432B-60BB-4CB0-B510-1F80C04BE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101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7899-9D54-4049-9438-23BBDD20C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8506D-0640-47B1-91FD-B863F3441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139E5D-DF78-49C9-964C-B78378FAC6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1E4966-9DA9-46AA-A52C-824812A44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81693C-B36E-4656-8B41-DAC0A5135E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BF3830-3907-4E1B-9FA1-019043BF1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4BF710-083A-41A1-AA4F-3C9A4A2C7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BAEB2E-7DFC-433A-9D60-F29EB353A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428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8F50D-C4C4-4970-9E3A-8F5121F22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76317F-C8B8-49D4-9B26-DAEA1D2D1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F43DBC-8087-408F-BE91-01443F65F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9F3A43-E3C3-42C8-9BC6-87C08F731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123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8BA027-CADB-4604-B27C-7C1B72B57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F6FF6C-5959-450F-BCF2-24661A755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58E7D2-B179-495F-809B-50D769FF1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0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B8A62-24EC-44EE-B1BD-A7638D749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D0BE4-32C8-428F-BB2C-F699544E0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DA580-BD92-41E8-A76A-9AA9394E31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78444-71FC-4F9E-97DF-6A021B304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FAF3A3-A6CC-40FA-B311-04E345B4A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238D16-E7EE-4ABF-B8F0-15E802C1A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924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64959-54EE-4946-9B69-8EB51EE6A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AFD1E3-2600-4E58-A444-5157B21CFB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C98EDD-4293-4620-A154-1778EF8F64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70114-8A3D-4844-B1F4-5FA5B0E93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2855B2-BADA-4F09-A24F-AB516B553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DC1B2-FD8A-4B4D-B15B-B3CF2454A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683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BA723-4D3B-4DAF-8625-F28319073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32CF79-BB58-48BD-A656-85A30604E0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88B027-E1AE-435D-9FFF-16ADF556EA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110DC3-8BCD-4148-9E14-9D9DE4666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A4B942-77F1-4702-AFBF-0B1D9A238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562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7E6F834-B3B6-4A36-B148-D519DA005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0C98F0-B524-4B6D-8302-D5928BB6B1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7C264-7A08-482E-87DC-FE8F202EA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1EF654-7035-4132-9157-E6592FC7B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DF206-DC4A-48E6-BFB3-5C15A2A92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352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A73F7B-DA68-48E1-913F-23F703692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4ECE83-17FA-4C83-A8FA-CB61D8782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1BEB3-5C2F-4A33-9FA3-4BA7DCC94F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55CEC-B145-4F52-B220-4FE0169F6F72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041A1-9050-4931-925B-C7BC9498A1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6389B-0B22-4B54-954C-E0614BCC50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EE203-3F11-43A5-82D3-0F706AC534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653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828" y="3052689"/>
            <a:ext cx="11741426" cy="2387600"/>
          </a:xfrm>
        </p:spPr>
        <p:txBody>
          <a:bodyPr>
            <a:noAutofit/>
          </a:bodyPr>
          <a:lstStyle/>
          <a:p>
            <a:pPr algn="l"/>
            <a:br>
              <a:rPr lang="en-GB" b="1" dirty="0">
                <a:latin typeface="Letterjoin-Air Plus 40" panose="02000805000000020003" pitchFamily="50" charset="0"/>
              </a:rPr>
            </a:br>
            <a:br>
              <a:rPr lang="en-GB" b="1" dirty="0">
                <a:latin typeface="Letterjoin-Air Plus 40" panose="02000805000000020003" pitchFamily="50" charset="0"/>
              </a:rPr>
            </a:br>
            <a:r>
              <a:rPr lang="en-GB" b="1" u="sng" dirty="0">
                <a:latin typeface="Letterjoin-Air Plus 40" panose="02000805000000020003" pitchFamily="50" charset="0"/>
              </a:rPr>
              <a:t>05.03.21</a:t>
            </a:r>
            <a:br>
              <a:rPr lang="en-GB" b="1" u="sng" dirty="0">
                <a:latin typeface="Letterjoin-Air Plus 40" panose="02000805000000020003" pitchFamily="50" charset="0"/>
              </a:rPr>
            </a:br>
            <a:r>
              <a:rPr lang="en-GB" b="1" dirty="0">
                <a:latin typeface="Letterjoin-Air Plus 40" panose="02000805000000020003" pitchFamily="50" charset="0"/>
              </a:rPr>
              <a:t> </a:t>
            </a:r>
            <a:br>
              <a:rPr lang="en-GB" b="1" dirty="0">
                <a:latin typeface="Letterjoin-Air Plus 40" panose="02000805000000020003" pitchFamily="50" charset="0"/>
              </a:rPr>
            </a:br>
            <a:r>
              <a:rPr lang="en-GB" sz="44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br>
              <a:rPr lang="en-GB" sz="7200" dirty="0"/>
            </a:b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681310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828261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F12C41-8A3D-4FC7-935D-E5F2D52967F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87" y="1595069"/>
            <a:ext cx="5547189" cy="4005486"/>
          </a:xfrm>
          <a:prstGeom prst="rect">
            <a:avLst/>
          </a:prstGeom>
        </p:spPr>
      </p:pic>
      <p:pic>
        <p:nvPicPr>
          <p:cNvPr id="1026" name="Picture 2" descr="Empty Tens Frame Illustration - Twinkl">
            <a:extLst>
              <a:ext uri="{FF2B5EF4-FFF2-40B4-BE49-F238E27FC236}">
                <a16:creationId xmlns:a16="http://schemas.microsoft.com/office/drawing/2014/main" id="{EAEE1164-4103-4E45-B152-BDCCCA1E6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605062" y="1549349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mpty Tens Frame Illustration - Twinkl">
            <a:extLst>
              <a:ext uri="{FF2B5EF4-FFF2-40B4-BE49-F238E27FC236}">
                <a16:creationId xmlns:a16="http://schemas.microsoft.com/office/drawing/2014/main" id="{6D72D772-3FD5-4A01-809F-8E094067A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605062" y="3429000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871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828261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Empty Tens Frame Illustration - Twinkl">
            <a:extLst>
              <a:ext uri="{FF2B5EF4-FFF2-40B4-BE49-F238E27FC236}">
                <a16:creationId xmlns:a16="http://schemas.microsoft.com/office/drawing/2014/main" id="{EAEE1164-4103-4E45-B152-BDCCCA1E6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649244" y="3199227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mpty Tens Frame Illustration - Twinkl">
            <a:extLst>
              <a:ext uri="{FF2B5EF4-FFF2-40B4-BE49-F238E27FC236}">
                <a16:creationId xmlns:a16="http://schemas.microsoft.com/office/drawing/2014/main" id="{6D72D772-3FD5-4A01-809F-8E094067A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1312106" y="3199227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61D3A537-62CA-431B-98B2-35FD102B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311275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E838BEC-B8D8-48D4-A049-6FA7DCEB5F51}"/>
              </a:ext>
            </a:extLst>
          </p:cNvPr>
          <p:cNvSpPr/>
          <p:nvPr/>
        </p:nvSpPr>
        <p:spPr bwMode="auto">
          <a:xfrm>
            <a:off x="4983163" y="1438275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0" name="Plus 1">
            <a:extLst>
              <a:ext uri="{FF2B5EF4-FFF2-40B4-BE49-F238E27FC236}">
                <a16:creationId xmlns:a16="http://schemas.microsoft.com/office/drawing/2014/main" id="{466D1892-DBE7-47AE-991D-54379D6041C9}"/>
              </a:ext>
            </a:extLst>
          </p:cNvPr>
          <p:cNvSpPr/>
          <p:nvPr/>
        </p:nvSpPr>
        <p:spPr bwMode="auto">
          <a:xfrm>
            <a:off x="4151313" y="172561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Equal 2">
            <a:extLst>
              <a:ext uri="{FF2B5EF4-FFF2-40B4-BE49-F238E27FC236}">
                <a16:creationId xmlns:a16="http://schemas.microsoft.com/office/drawing/2014/main" id="{E3112A68-3B1D-4A17-9ACF-EE34B0DC1578}"/>
              </a:ext>
            </a:extLst>
          </p:cNvPr>
          <p:cNvSpPr/>
          <p:nvPr/>
        </p:nvSpPr>
        <p:spPr bwMode="auto">
          <a:xfrm>
            <a:off x="6296025" y="1771650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F897BD-777B-426A-937A-A031F4951FE0}"/>
              </a:ext>
            </a:extLst>
          </p:cNvPr>
          <p:cNvSpPr/>
          <p:nvPr/>
        </p:nvSpPr>
        <p:spPr bwMode="auto">
          <a:xfrm>
            <a:off x="2743200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0D1B33-4A74-4A8C-ABB2-C9EF5E3156E4}"/>
              </a:ext>
            </a:extLst>
          </p:cNvPr>
          <p:cNvSpPr txBox="1"/>
          <p:nvPr/>
        </p:nvSpPr>
        <p:spPr bwMode="auto">
          <a:xfrm>
            <a:off x="3040063" y="1552575"/>
            <a:ext cx="536575" cy="922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C14BD-6EF3-4D67-9EBF-6B6491D9CC7B}"/>
              </a:ext>
            </a:extLst>
          </p:cNvPr>
          <p:cNvSpPr txBox="1"/>
          <p:nvPr/>
        </p:nvSpPr>
        <p:spPr bwMode="auto">
          <a:xfrm>
            <a:off x="5291138" y="1535113"/>
            <a:ext cx="536575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8</a:t>
            </a:r>
          </a:p>
        </p:txBody>
      </p:sp>
      <p:sp>
        <p:nvSpPr>
          <p:cNvPr id="15" name="Plus 50">
            <a:extLst>
              <a:ext uri="{FF2B5EF4-FFF2-40B4-BE49-F238E27FC236}">
                <a16:creationId xmlns:a16="http://schemas.microsoft.com/office/drawing/2014/main" id="{B4A1B1A9-39C2-4347-94AD-9DE7B1C16B0A}"/>
              </a:ext>
            </a:extLst>
          </p:cNvPr>
          <p:cNvSpPr/>
          <p:nvPr/>
        </p:nvSpPr>
        <p:spPr bwMode="auto">
          <a:xfrm>
            <a:off x="2093913" y="174466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72A827C-D3E2-4D0D-9450-19662178587A}"/>
              </a:ext>
            </a:extLst>
          </p:cNvPr>
          <p:cNvSpPr/>
          <p:nvPr/>
        </p:nvSpPr>
        <p:spPr bwMode="auto">
          <a:xfrm>
            <a:off x="842963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E6F7A-B367-4AE8-B2DB-955AEB8A4DB6}"/>
              </a:ext>
            </a:extLst>
          </p:cNvPr>
          <p:cNvSpPr txBox="1"/>
          <p:nvPr/>
        </p:nvSpPr>
        <p:spPr bwMode="auto">
          <a:xfrm>
            <a:off x="1126757" y="153511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389713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828261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Empty Tens Frame Illustration - Twinkl">
            <a:extLst>
              <a:ext uri="{FF2B5EF4-FFF2-40B4-BE49-F238E27FC236}">
                <a16:creationId xmlns:a16="http://schemas.microsoft.com/office/drawing/2014/main" id="{EAEE1164-4103-4E45-B152-BDCCCA1E6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649244" y="2984722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mpty Tens Frame Illustration - Twinkl">
            <a:extLst>
              <a:ext uri="{FF2B5EF4-FFF2-40B4-BE49-F238E27FC236}">
                <a16:creationId xmlns:a16="http://schemas.microsoft.com/office/drawing/2014/main" id="{6D72D772-3FD5-4A01-809F-8E094067A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1329377" y="2984722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61D3A537-62CA-431B-98B2-35FD102B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311275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E838BEC-B8D8-48D4-A049-6FA7DCEB5F51}"/>
              </a:ext>
            </a:extLst>
          </p:cNvPr>
          <p:cNvSpPr/>
          <p:nvPr/>
        </p:nvSpPr>
        <p:spPr bwMode="auto">
          <a:xfrm>
            <a:off x="4983163" y="1438275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0" name="Plus 1">
            <a:extLst>
              <a:ext uri="{FF2B5EF4-FFF2-40B4-BE49-F238E27FC236}">
                <a16:creationId xmlns:a16="http://schemas.microsoft.com/office/drawing/2014/main" id="{466D1892-DBE7-47AE-991D-54379D6041C9}"/>
              </a:ext>
            </a:extLst>
          </p:cNvPr>
          <p:cNvSpPr/>
          <p:nvPr/>
        </p:nvSpPr>
        <p:spPr bwMode="auto">
          <a:xfrm>
            <a:off x="4151313" y="172561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Equal 2">
            <a:extLst>
              <a:ext uri="{FF2B5EF4-FFF2-40B4-BE49-F238E27FC236}">
                <a16:creationId xmlns:a16="http://schemas.microsoft.com/office/drawing/2014/main" id="{E3112A68-3B1D-4A17-9ACF-EE34B0DC1578}"/>
              </a:ext>
            </a:extLst>
          </p:cNvPr>
          <p:cNvSpPr/>
          <p:nvPr/>
        </p:nvSpPr>
        <p:spPr bwMode="auto">
          <a:xfrm>
            <a:off x="6296025" y="1771650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F897BD-777B-426A-937A-A031F4951FE0}"/>
              </a:ext>
            </a:extLst>
          </p:cNvPr>
          <p:cNvSpPr/>
          <p:nvPr/>
        </p:nvSpPr>
        <p:spPr bwMode="auto">
          <a:xfrm>
            <a:off x="2743200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0D1B33-4A74-4A8C-ABB2-C9EF5E3156E4}"/>
              </a:ext>
            </a:extLst>
          </p:cNvPr>
          <p:cNvSpPr txBox="1"/>
          <p:nvPr/>
        </p:nvSpPr>
        <p:spPr bwMode="auto">
          <a:xfrm>
            <a:off x="3040488" y="1552575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7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C14BD-6EF3-4D67-9EBF-6B6491D9CC7B}"/>
              </a:ext>
            </a:extLst>
          </p:cNvPr>
          <p:cNvSpPr txBox="1"/>
          <p:nvPr/>
        </p:nvSpPr>
        <p:spPr bwMode="auto">
          <a:xfrm>
            <a:off x="5291563" y="153511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5</a:t>
            </a:r>
          </a:p>
        </p:txBody>
      </p:sp>
      <p:sp>
        <p:nvSpPr>
          <p:cNvPr id="15" name="Plus 50">
            <a:extLst>
              <a:ext uri="{FF2B5EF4-FFF2-40B4-BE49-F238E27FC236}">
                <a16:creationId xmlns:a16="http://schemas.microsoft.com/office/drawing/2014/main" id="{B4A1B1A9-39C2-4347-94AD-9DE7B1C16B0A}"/>
              </a:ext>
            </a:extLst>
          </p:cNvPr>
          <p:cNvSpPr/>
          <p:nvPr/>
        </p:nvSpPr>
        <p:spPr bwMode="auto">
          <a:xfrm>
            <a:off x="2093913" y="174466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72A827C-D3E2-4D0D-9450-19662178587A}"/>
              </a:ext>
            </a:extLst>
          </p:cNvPr>
          <p:cNvSpPr/>
          <p:nvPr/>
        </p:nvSpPr>
        <p:spPr bwMode="auto">
          <a:xfrm>
            <a:off x="842963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E6F7A-B367-4AE8-B2DB-955AEB8A4DB6}"/>
              </a:ext>
            </a:extLst>
          </p:cNvPr>
          <p:cNvSpPr txBox="1"/>
          <p:nvPr/>
        </p:nvSpPr>
        <p:spPr bwMode="auto">
          <a:xfrm>
            <a:off x="1126757" y="153511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49229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828261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br>
              <a:rPr lang="en-GB" dirty="0"/>
            </a:br>
            <a:endParaRPr lang="en-GB" dirty="0"/>
          </a:p>
        </p:txBody>
      </p:sp>
      <p:pic>
        <p:nvPicPr>
          <p:cNvPr id="1026" name="Picture 2" descr="Empty Tens Frame Illustration - Twinkl">
            <a:extLst>
              <a:ext uri="{FF2B5EF4-FFF2-40B4-BE49-F238E27FC236}">
                <a16:creationId xmlns:a16="http://schemas.microsoft.com/office/drawing/2014/main" id="{EAEE1164-4103-4E45-B152-BDCCCA1E6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649244" y="3199227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mpty Tens Frame Illustration - Twinkl">
            <a:extLst>
              <a:ext uri="{FF2B5EF4-FFF2-40B4-BE49-F238E27FC236}">
                <a16:creationId xmlns:a16="http://schemas.microsoft.com/office/drawing/2014/main" id="{6D72D772-3FD5-4A01-809F-8E094067AA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1311680" y="3199227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61D3A537-62CA-431B-98B2-35FD102B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311275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E838BEC-B8D8-48D4-A049-6FA7DCEB5F51}"/>
              </a:ext>
            </a:extLst>
          </p:cNvPr>
          <p:cNvSpPr/>
          <p:nvPr/>
        </p:nvSpPr>
        <p:spPr bwMode="auto">
          <a:xfrm>
            <a:off x="4983163" y="1438275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0" name="Plus 1">
            <a:extLst>
              <a:ext uri="{FF2B5EF4-FFF2-40B4-BE49-F238E27FC236}">
                <a16:creationId xmlns:a16="http://schemas.microsoft.com/office/drawing/2014/main" id="{466D1892-DBE7-47AE-991D-54379D6041C9}"/>
              </a:ext>
            </a:extLst>
          </p:cNvPr>
          <p:cNvSpPr/>
          <p:nvPr/>
        </p:nvSpPr>
        <p:spPr bwMode="auto">
          <a:xfrm>
            <a:off x="4151313" y="172561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Equal 2">
            <a:extLst>
              <a:ext uri="{FF2B5EF4-FFF2-40B4-BE49-F238E27FC236}">
                <a16:creationId xmlns:a16="http://schemas.microsoft.com/office/drawing/2014/main" id="{E3112A68-3B1D-4A17-9ACF-EE34B0DC1578}"/>
              </a:ext>
            </a:extLst>
          </p:cNvPr>
          <p:cNvSpPr/>
          <p:nvPr/>
        </p:nvSpPr>
        <p:spPr bwMode="auto">
          <a:xfrm>
            <a:off x="6296025" y="1771650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F897BD-777B-426A-937A-A031F4951FE0}"/>
              </a:ext>
            </a:extLst>
          </p:cNvPr>
          <p:cNvSpPr/>
          <p:nvPr/>
        </p:nvSpPr>
        <p:spPr bwMode="auto">
          <a:xfrm>
            <a:off x="2743200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0D1B33-4A74-4A8C-ABB2-C9EF5E3156E4}"/>
              </a:ext>
            </a:extLst>
          </p:cNvPr>
          <p:cNvSpPr txBox="1"/>
          <p:nvPr/>
        </p:nvSpPr>
        <p:spPr bwMode="auto">
          <a:xfrm>
            <a:off x="3040488" y="1552575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6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C14BD-6EF3-4D67-9EBF-6B6491D9CC7B}"/>
              </a:ext>
            </a:extLst>
          </p:cNvPr>
          <p:cNvSpPr txBox="1"/>
          <p:nvPr/>
        </p:nvSpPr>
        <p:spPr bwMode="auto">
          <a:xfrm>
            <a:off x="5291563" y="153511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5</a:t>
            </a:r>
          </a:p>
        </p:txBody>
      </p:sp>
      <p:sp>
        <p:nvSpPr>
          <p:cNvPr id="15" name="Plus 50">
            <a:extLst>
              <a:ext uri="{FF2B5EF4-FFF2-40B4-BE49-F238E27FC236}">
                <a16:creationId xmlns:a16="http://schemas.microsoft.com/office/drawing/2014/main" id="{B4A1B1A9-39C2-4347-94AD-9DE7B1C16B0A}"/>
              </a:ext>
            </a:extLst>
          </p:cNvPr>
          <p:cNvSpPr/>
          <p:nvPr/>
        </p:nvSpPr>
        <p:spPr bwMode="auto">
          <a:xfrm>
            <a:off x="2093913" y="174466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72A827C-D3E2-4D0D-9450-19662178587A}"/>
              </a:ext>
            </a:extLst>
          </p:cNvPr>
          <p:cNvSpPr/>
          <p:nvPr/>
        </p:nvSpPr>
        <p:spPr bwMode="auto">
          <a:xfrm>
            <a:off x="842963" y="143827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E6F7A-B367-4AE8-B2DB-955AEB8A4DB6}"/>
              </a:ext>
            </a:extLst>
          </p:cNvPr>
          <p:cNvSpPr txBox="1"/>
          <p:nvPr/>
        </p:nvSpPr>
        <p:spPr bwMode="auto">
          <a:xfrm>
            <a:off x="1126757" y="153511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311352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195372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endParaRPr lang="en-GB" dirty="0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61D3A537-62CA-431B-98B2-35FD102BC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791809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E838BEC-B8D8-48D4-A049-6FA7DCEB5F51}"/>
              </a:ext>
            </a:extLst>
          </p:cNvPr>
          <p:cNvSpPr/>
          <p:nvPr/>
        </p:nvSpPr>
        <p:spPr bwMode="auto">
          <a:xfrm>
            <a:off x="4945063" y="3791809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0" name="Plus 1">
            <a:extLst>
              <a:ext uri="{FF2B5EF4-FFF2-40B4-BE49-F238E27FC236}">
                <a16:creationId xmlns:a16="http://schemas.microsoft.com/office/drawing/2014/main" id="{466D1892-DBE7-47AE-991D-54379D6041C9}"/>
              </a:ext>
            </a:extLst>
          </p:cNvPr>
          <p:cNvSpPr/>
          <p:nvPr/>
        </p:nvSpPr>
        <p:spPr bwMode="auto">
          <a:xfrm>
            <a:off x="4113213" y="4079147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Equal 2">
            <a:extLst>
              <a:ext uri="{FF2B5EF4-FFF2-40B4-BE49-F238E27FC236}">
                <a16:creationId xmlns:a16="http://schemas.microsoft.com/office/drawing/2014/main" id="{E3112A68-3B1D-4A17-9ACF-EE34B0DC1578}"/>
              </a:ext>
            </a:extLst>
          </p:cNvPr>
          <p:cNvSpPr/>
          <p:nvPr/>
        </p:nvSpPr>
        <p:spPr bwMode="auto">
          <a:xfrm>
            <a:off x="6257925" y="4125184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F897BD-777B-426A-937A-A031F4951FE0}"/>
              </a:ext>
            </a:extLst>
          </p:cNvPr>
          <p:cNvSpPr/>
          <p:nvPr/>
        </p:nvSpPr>
        <p:spPr bwMode="auto">
          <a:xfrm>
            <a:off x="2705100" y="3791809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0D1B33-4A74-4A8C-ABB2-C9EF5E3156E4}"/>
              </a:ext>
            </a:extLst>
          </p:cNvPr>
          <p:cNvSpPr txBox="1"/>
          <p:nvPr/>
        </p:nvSpPr>
        <p:spPr bwMode="auto">
          <a:xfrm>
            <a:off x="3002388" y="3906109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C14BD-6EF3-4D67-9EBF-6B6491D9CC7B}"/>
              </a:ext>
            </a:extLst>
          </p:cNvPr>
          <p:cNvSpPr txBox="1"/>
          <p:nvPr/>
        </p:nvSpPr>
        <p:spPr bwMode="auto">
          <a:xfrm>
            <a:off x="5253463" y="3888647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9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lus 50">
            <a:extLst>
              <a:ext uri="{FF2B5EF4-FFF2-40B4-BE49-F238E27FC236}">
                <a16:creationId xmlns:a16="http://schemas.microsoft.com/office/drawing/2014/main" id="{B4A1B1A9-39C2-4347-94AD-9DE7B1C16B0A}"/>
              </a:ext>
            </a:extLst>
          </p:cNvPr>
          <p:cNvSpPr/>
          <p:nvPr/>
        </p:nvSpPr>
        <p:spPr bwMode="auto">
          <a:xfrm>
            <a:off x="2055813" y="4098197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72A827C-D3E2-4D0D-9450-19662178587A}"/>
              </a:ext>
            </a:extLst>
          </p:cNvPr>
          <p:cNvSpPr/>
          <p:nvPr/>
        </p:nvSpPr>
        <p:spPr bwMode="auto">
          <a:xfrm>
            <a:off x="804863" y="3791809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E6F7A-B367-4AE8-B2DB-955AEB8A4DB6}"/>
              </a:ext>
            </a:extLst>
          </p:cNvPr>
          <p:cNvSpPr txBox="1"/>
          <p:nvPr/>
        </p:nvSpPr>
        <p:spPr bwMode="auto">
          <a:xfrm>
            <a:off x="1088657" y="3888647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57A1900-2D3B-4047-9C38-0C4E78348DBD}"/>
              </a:ext>
            </a:extLst>
          </p:cNvPr>
          <p:cNvSpPr/>
          <p:nvPr/>
        </p:nvSpPr>
        <p:spPr bwMode="auto">
          <a:xfrm>
            <a:off x="4945063" y="5232385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9" name="Plus 1">
            <a:extLst>
              <a:ext uri="{FF2B5EF4-FFF2-40B4-BE49-F238E27FC236}">
                <a16:creationId xmlns:a16="http://schemas.microsoft.com/office/drawing/2014/main" id="{32E7C11E-7B29-41F6-A5EC-BCEEEA9A5DE2}"/>
              </a:ext>
            </a:extLst>
          </p:cNvPr>
          <p:cNvSpPr/>
          <p:nvPr/>
        </p:nvSpPr>
        <p:spPr bwMode="auto">
          <a:xfrm>
            <a:off x="4113213" y="551972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Equal 2">
            <a:extLst>
              <a:ext uri="{FF2B5EF4-FFF2-40B4-BE49-F238E27FC236}">
                <a16:creationId xmlns:a16="http://schemas.microsoft.com/office/drawing/2014/main" id="{28811544-84EC-46D7-986E-D93F86AABC8F}"/>
              </a:ext>
            </a:extLst>
          </p:cNvPr>
          <p:cNvSpPr/>
          <p:nvPr/>
        </p:nvSpPr>
        <p:spPr bwMode="auto">
          <a:xfrm>
            <a:off x="6257925" y="5565760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F5C4400-CED6-4E97-94FD-815A1957F05D}"/>
              </a:ext>
            </a:extLst>
          </p:cNvPr>
          <p:cNvSpPr/>
          <p:nvPr/>
        </p:nvSpPr>
        <p:spPr bwMode="auto">
          <a:xfrm>
            <a:off x="2705100" y="523238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37883-C34F-4B0F-AF5E-C8428ACBEC3C}"/>
              </a:ext>
            </a:extLst>
          </p:cNvPr>
          <p:cNvSpPr txBox="1"/>
          <p:nvPr/>
        </p:nvSpPr>
        <p:spPr bwMode="auto">
          <a:xfrm>
            <a:off x="3002388" y="5346685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4971A7A-7E4C-420C-B4D7-D0FF9FA52419}"/>
              </a:ext>
            </a:extLst>
          </p:cNvPr>
          <p:cNvSpPr txBox="1"/>
          <p:nvPr/>
        </p:nvSpPr>
        <p:spPr bwMode="auto">
          <a:xfrm>
            <a:off x="5253463" y="532922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7</a:t>
            </a:r>
          </a:p>
        </p:txBody>
      </p:sp>
      <p:sp>
        <p:nvSpPr>
          <p:cNvPr id="24" name="Plus 50">
            <a:extLst>
              <a:ext uri="{FF2B5EF4-FFF2-40B4-BE49-F238E27FC236}">
                <a16:creationId xmlns:a16="http://schemas.microsoft.com/office/drawing/2014/main" id="{D7FB3DBA-6E09-47EF-AA1B-51C313B853AE}"/>
              </a:ext>
            </a:extLst>
          </p:cNvPr>
          <p:cNvSpPr/>
          <p:nvPr/>
        </p:nvSpPr>
        <p:spPr bwMode="auto">
          <a:xfrm>
            <a:off x="2055813" y="553877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600A113-80E0-4122-BB82-49E2587E7D86}"/>
              </a:ext>
            </a:extLst>
          </p:cNvPr>
          <p:cNvSpPr/>
          <p:nvPr/>
        </p:nvSpPr>
        <p:spPr bwMode="auto">
          <a:xfrm>
            <a:off x="804863" y="523238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600B55D-1907-4F19-933D-8F6312C62059}"/>
              </a:ext>
            </a:extLst>
          </p:cNvPr>
          <p:cNvSpPr txBox="1"/>
          <p:nvPr/>
        </p:nvSpPr>
        <p:spPr bwMode="auto">
          <a:xfrm>
            <a:off x="1088657" y="532922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6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7" name="Picture 5">
            <a:extLst>
              <a:ext uri="{FF2B5EF4-FFF2-40B4-BE49-F238E27FC236}">
                <a16:creationId xmlns:a16="http://schemas.microsoft.com/office/drawing/2014/main" id="{7E387D7E-68A1-4C5D-BC22-CCCD40370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5098241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E99EE190-66E2-46C1-8AFA-692128EDE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518" y="2376422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FF9CBAA2-35F4-4DB5-88E4-92012E31BF81}"/>
              </a:ext>
            </a:extLst>
          </p:cNvPr>
          <p:cNvSpPr/>
          <p:nvPr/>
        </p:nvSpPr>
        <p:spPr bwMode="auto">
          <a:xfrm>
            <a:off x="4924293" y="2376422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1" name="Plus 1">
            <a:extLst>
              <a:ext uri="{FF2B5EF4-FFF2-40B4-BE49-F238E27FC236}">
                <a16:creationId xmlns:a16="http://schemas.microsoft.com/office/drawing/2014/main" id="{F3F009CC-1F6D-4213-8633-7A842E4D913D}"/>
              </a:ext>
            </a:extLst>
          </p:cNvPr>
          <p:cNvSpPr/>
          <p:nvPr/>
        </p:nvSpPr>
        <p:spPr bwMode="auto">
          <a:xfrm>
            <a:off x="4092443" y="2663760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Equal 2">
            <a:extLst>
              <a:ext uri="{FF2B5EF4-FFF2-40B4-BE49-F238E27FC236}">
                <a16:creationId xmlns:a16="http://schemas.microsoft.com/office/drawing/2014/main" id="{E59DCB07-9020-4AA0-8CF2-142D156C1B55}"/>
              </a:ext>
            </a:extLst>
          </p:cNvPr>
          <p:cNvSpPr/>
          <p:nvPr/>
        </p:nvSpPr>
        <p:spPr bwMode="auto">
          <a:xfrm>
            <a:off x="6237155" y="2709797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30FD876-B21F-4BD0-8603-DCBD4914396F}"/>
              </a:ext>
            </a:extLst>
          </p:cNvPr>
          <p:cNvSpPr/>
          <p:nvPr/>
        </p:nvSpPr>
        <p:spPr bwMode="auto">
          <a:xfrm>
            <a:off x="2684330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92CD1FA-EC33-47B4-BE0F-E1118D64B0A0}"/>
              </a:ext>
            </a:extLst>
          </p:cNvPr>
          <p:cNvSpPr txBox="1"/>
          <p:nvPr/>
        </p:nvSpPr>
        <p:spPr bwMode="auto">
          <a:xfrm>
            <a:off x="2981618" y="2490722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A00208-ECEE-4BA7-AD64-B9DBD007A4D6}"/>
              </a:ext>
            </a:extLst>
          </p:cNvPr>
          <p:cNvSpPr txBox="1"/>
          <p:nvPr/>
        </p:nvSpPr>
        <p:spPr bwMode="auto">
          <a:xfrm>
            <a:off x="5232693" y="2473260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2</a:t>
            </a:r>
          </a:p>
        </p:txBody>
      </p:sp>
      <p:sp>
        <p:nvSpPr>
          <p:cNvPr id="36" name="Plus 50">
            <a:extLst>
              <a:ext uri="{FF2B5EF4-FFF2-40B4-BE49-F238E27FC236}">
                <a16:creationId xmlns:a16="http://schemas.microsoft.com/office/drawing/2014/main" id="{E334CBD1-9434-4989-8608-2B5195021510}"/>
              </a:ext>
            </a:extLst>
          </p:cNvPr>
          <p:cNvSpPr/>
          <p:nvPr/>
        </p:nvSpPr>
        <p:spPr bwMode="auto">
          <a:xfrm>
            <a:off x="2035043" y="2682810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2ED272-8F59-42B6-A989-A88C2B0F89BE}"/>
              </a:ext>
            </a:extLst>
          </p:cNvPr>
          <p:cNvSpPr/>
          <p:nvPr/>
        </p:nvSpPr>
        <p:spPr bwMode="auto">
          <a:xfrm>
            <a:off x="784093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A902975-56B2-42C7-A77A-B33C5F6DF6BD}"/>
              </a:ext>
            </a:extLst>
          </p:cNvPr>
          <p:cNvSpPr txBox="1"/>
          <p:nvPr/>
        </p:nvSpPr>
        <p:spPr bwMode="auto">
          <a:xfrm>
            <a:off x="1067887" y="2473260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6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3D7B1E49-1D33-428C-AFCB-6C8CB4B97139}"/>
              </a:ext>
            </a:extLst>
          </p:cNvPr>
          <p:cNvSpPr txBox="1">
            <a:spLocks/>
          </p:cNvSpPr>
          <p:nvPr/>
        </p:nvSpPr>
        <p:spPr>
          <a:xfrm>
            <a:off x="204517" y="1301384"/>
            <a:ext cx="11741426" cy="9442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u="sng" dirty="0">
                <a:latin typeface="Letterjoin-Air Plus 40" panose="02000805000000020003" pitchFamily="50" charset="0"/>
              </a:rPr>
              <a:t>Task: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28141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195372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endParaRPr lang="en-GB" dirty="0"/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61D3A537-62CA-431B-98B2-35FD102BC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791809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6E838BEC-B8D8-48D4-A049-6FA7DCEB5F51}"/>
              </a:ext>
            </a:extLst>
          </p:cNvPr>
          <p:cNvSpPr/>
          <p:nvPr/>
        </p:nvSpPr>
        <p:spPr bwMode="auto">
          <a:xfrm>
            <a:off x="4945063" y="3791809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0" name="Plus 1">
            <a:extLst>
              <a:ext uri="{FF2B5EF4-FFF2-40B4-BE49-F238E27FC236}">
                <a16:creationId xmlns:a16="http://schemas.microsoft.com/office/drawing/2014/main" id="{466D1892-DBE7-47AE-991D-54379D6041C9}"/>
              </a:ext>
            </a:extLst>
          </p:cNvPr>
          <p:cNvSpPr/>
          <p:nvPr/>
        </p:nvSpPr>
        <p:spPr bwMode="auto">
          <a:xfrm>
            <a:off x="4113213" y="4079147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Equal 2">
            <a:extLst>
              <a:ext uri="{FF2B5EF4-FFF2-40B4-BE49-F238E27FC236}">
                <a16:creationId xmlns:a16="http://schemas.microsoft.com/office/drawing/2014/main" id="{E3112A68-3B1D-4A17-9ACF-EE34B0DC1578}"/>
              </a:ext>
            </a:extLst>
          </p:cNvPr>
          <p:cNvSpPr/>
          <p:nvPr/>
        </p:nvSpPr>
        <p:spPr bwMode="auto">
          <a:xfrm>
            <a:off x="6257925" y="4125184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3F897BD-777B-426A-937A-A031F4951FE0}"/>
              </a:ext>
            </a:extLst>
          </p:cNvPr>
          <p:cNvSpPr/>
          <p:nvPr/>
        </p:nvSpPr>
        <p:spPr bwMode="auto">
          <a:xfrm>
            <a:off x="2705100" y="3791809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0D1B33-4A74-4A8C-ABB2-C9EF5E3156E4}"/>
              </a:ext>
            </a:extLst>
          </p:cNvPr>
          <p:cNvSpPr txBox="1"/>
          <p:nvPr/>
        </p:nvSpPr>
        <p:spPr bwMode="auto">
          <a:xfrm>
            <a:off x="3002388" y="3906109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C14BD-6EF3-4D67-9EBF-6B6491D9CC7B}"/>
              </a:ext>
            </a:extLst>
          </p:cNvPr>
          <p:cNvSpPr txBox="1"/>
          <p:nvPr/>
        </p:nvSpPr>
        <p:spPr bwMode="auto">
          <a:xfrm>
            <a:off x="5077935" y="3888647"/>
            <a:ext cx="8867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19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lus 50">
            <a:extLst>
              <a:ext uri="{FF2B5EF4-FFF2-40B4-BE49-F238E27FC236}">
                <a16:creationId xmlns:a16="http://schemas.microsoft.com/office/drawing/2014/main" id="{B4A1B1A9-39C2-4347-94AD-9DE7B1C16B0A}"/>
              </a:ext>
            </a:extLst>
          </p:cNvPr>
          <p:cNvSpPr/>
          <p:nvPr/>
        </p:nvSpPr>
        <p:spPr bwMode="auto">
          <a:xfrm>
            <a:off x="2055813" y="4098197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72A827C-D3E2-4D0D-9450-19662178587A}"/>
              </a:ext>
            </a:extLst>
          </p:cNvPr>
          <p:cNvSpPr/>
          <p:nvPr/>
        </p:nvSpPr>
        <p:spPr bwMode="auto">
          <a:xfrm>
            <a:off x="804863" y="3791809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E6F7A-B367-4AE8-B2DB-955AEB8A4DB6}"/>
              </a:ext>
            </a:extLst>
          </p:cNvPr>
          <p:cNvSpPr txBox="1"/>
          <p:nvPr/>
        </p:nvSpPr>
        <p:spPr bwMode="auto">
          <a:xfrm>
            <a:off x="1088657" y="3888647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1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57A1900-2D3B-4047-9C38-0C4E78348DBD}"/>
              </a:ext>
            </a:extLst>
          </p:cNvPr>
          <p:cNvSpPr/>
          <p:nvPr/>
        </p:nvSpPr>
        <p:spPr bwMode="auto">
          <a:xfrm>
            <a:off x="4945063" y="5232385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19" name="Plus 1">
            <a:extLst>
              <a:ext uri="{FF2B5EF4-FFF2-40B4-BE49-F238E27FC236}">
                <a16:creationId xmlns:a16="http://schemas.microsoft.com/office/drawing/2014/main" id="{32E7C11E-7B29-41F6-A5EC-BCEEEA9A5DE2}"/>
              </a:ext>
            </a:extLst>
          </p:cNvPr>
          <p:cNvSpPr/>
          <p:nvPr/>
        </p:nvSpPr>
        <p:spPr bwMode="auto">
          <a:xfrm>
            <a:off x="4113213" y="551972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Equal 2">
            <a:extLst>
              <a:ext uri="{FF2B5EF4-FFF2-40B4-BE49-F238E27FC236}">
                <a16:creationId xmlns:a16="http://schemas.microsoft.com/office/drawing/2014/main" id="{28811544-84EC-46D7-986E-D93F86AABC8F}"/>
              </a:ext>
            </a:extLst>
          </p:cNvPr>
          <p:cNvSpPr/>
          <p:nvPr/>
        </p:nvSpPr>
        <p:spPr bwMode="auto">
          <a:xfrm>
            <a:off x="6257925" y="5565760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F5C4400-CED6-4E97-94FD-815A1957F05D}"/>
              </a:ext>
            </a:extLst>
          </p:cNvPr>
          <p:cNvSpPr/>
          <p:nvPr/>
        </p:nvSpPr>
        <p:spPr bwMode="auto">
          <a:xfrm>
            <a:off x="2705100" y="523238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3C37883-C34F-4B0F-AF5E-C8428ACBEC3C}"/>
              </a:ext>
            </a:extLst>
          </p:cNvPr>
          <p:cNvSpPr txBox="1"/>
          <p:nvPr/>
        </p:nvSpPr>
        <p:spPr bwMode="auto">
          <a:xfrm>
            <a:off x="3002388" y="5346685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4971A7A-7E4C-420C-B4D7-D0FF9FA52419}"/>
              </a:ext>
            </a:extLst>
          </p:cNvPr>
          <p:cNvSpPr txBox="1"/>
          <p:nvPr/>
        </p:nvSpPr>
        <p:spPr bwMode="auto">
          <a:xfrm>
            <a:off x="5253463" y="5329223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7</a:t>
            </a:r>
          </a:p>
        </p:txBody>
      </p:sp>
      <p:sp>
        <p:nvSpPr>
          <p:cNvPr id="24" name="Plus 50">
            <a:extLst>
              <a:ext uri="{FF2B5EF4-FFF2-40B4-BE49-F238E27FC236}">
                <a16:creationId xmlns:a16="http://schemas.microsoft.com/office/drawing/2014/main" id="{D7FB3DBA-6E09-47EF-AA1B-51C313B853AE}"/>
              </a:ext>
            </a:extLst>
          </p:cNvPr>
          <p:cNvSpPr/>
          <p:nvPr/>
        </p:nvSpPr>
        <p:spPr bwMode="auto">
          <a:xfrm>
            <a:off x="2055813" y="5538773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600A113-80E0-4122-BB82-49E2587E7D86}"/>
              </a:ext>
            </a:extLst>
          </p:cNvPr>
          <p:cNvSpPr/>
          <p:nvPr/>
        </p:nvSpPr>
        <p:spPr bwMode="auto">
          <a:xfrm>
            <a:off x="804863" y="5232385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600B55D-1907-4F19-933D-8F6312C62059}"/>
              </a:ext>
            </a:extLst>
          </p:cNvPr>
          <p:cNvSpPr txBox="1"/>
          <p:nvPr/>
        </p:nvSpPr>
        <p:spPr bwMode="auto">
          <a:xfrm>
            <a:off x="913129" y="5329223"/>
            <a:ext cx="8867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16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7" name="Picture 5">
            <a:extLst>
              <a:ext uri="{FF2B5EF4-FFF2-40B4-BE49-F238E27FC236}">
                <a16:creationId xmlns:a16="http://schemas.microsoft.com/office/drawing/2014/main" id="{7E387D7E-68A1-4C5D-BC22-CCCD40370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5098241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E99EE190-66E2-46C1-8AFA-692128EDE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518" y="2376422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FF9CBAA2-35F4-4DB5-88E4-92012E31BF81}"/>
              </a:ext>
            </a:extLst>
          </p:cNvPr>
          <p:cNvSpPr/>
          <p:nvPr/>
        </p:nvSpPr>
        <p:spPr bwMode="auto">
          <a:xfrm>
            <a:off x="4924293" y="2376422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1" name="Plus 1">
            <a:extLst>
              <a:ext uri="{FF2B5EF4-FFF2-40B4-BE49-F238E27FC236}">
                <a16:creationId xmlns:a16="http://schemas.microsoft.com/office/drawing/2014/main" id="{F3F009CC-1F6D-4213-8633-7A842E4D913D}"/>
              </a:ext>
            </a:extLst>
          </p:cNvPr>
          <p:cNvSpPr/>
          <p:nvPr/>
        </p:nvSpPr>
        <p:spPr bwMode="auto">
          <a:xfrm>
            <a:off x="4092443" y="2663760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Equal 2">
            <a:extLst>
              <a:ext uri="{FF2B5EF4-FFF2-40B4-BE49-F238E27FC236}">
                <a16:creationId xmlns:a16="http://schemas.microsoft.com/office/drawing/2014/main" id="{E59DCB07-9020-4AA0-8CF2-142D156C1B55}"/>
              </a:ext>
            </a:extLst>
          </p:cNvPr>
          <p:cNvSpPr/>
          <p:nvPr/>
        </p:nvSpPr>
        <p:spPr bwMode="auto">
          <a:xfrm>
            <a:off x="6237155" y="2709797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30FD876-B21F-4BD0-8603-DCBD4914396F}"/>
              </a:ext>
            </a:extLst>
          </p:cNvPr>
          <p:cNvSpPr/>
          <p:nvPr/>
        </p:nvSpPr>
        <p:spPr bwMode="auto">
          <a:xfrm>
            <a:off x="2684330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92CD1FA-EC33-47B4-BE0F-E1118D64B0A0}"/>
              </a:ext>
            </a:extLst>
          </p:cNvPr>
          <p:cNvSpPr txBox="1"/>
          <p:nvPr/>
        </p:nvSpPr>
        <p:spPr bwMode="auto">
          <a:xfrm>
            <a:off x="2806090" y="2490722"/>
            <a:ext cx="8867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18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A00208-ECEE-4BA7-AD64-B9DBD007A4D6}"/>
              </a:ext>
            </a:extLst>
          </p:cNvPr>
          <p:cNvSpPr txBox="1"/>
          <p:nvPr/>
        </p:nvSpPr>
        <p:spPr bwMode="auto">
          <a:xfrm>
            <a:off x="5232693" y="2473260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2</a:t>
            </a:r>
          </a:p>
        </p:txBody>
      </p:sp>
      <p:sp>
        <p:nvSpPr>
          <p:cNvPr id="36" name="Plus 50">
            <a:extLst>
              <a:ext uri="{FF2B5EF4-FFF2-40B4-BE49-F238E27FC236}">
                <a16:creationId xmlns:a16="http://schemas.microsoft.com/office/drawing/2014/main" id="{E334CBD1-9434-4989-8608-2B5195021510}"/>
              </a:ext>
            </a:extLst>
          </p:cNvPr>
          <p:cNvSpPr/>
          <p:nvPr/>
        </p:nvSpPr>
        <p:spPr bwMode="auto">
          <a:xfrm>
            <a:off x="2035043" y="2682810"/>
            <a:ext cx="576262" cy="57626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2ED272-8F59-42B6-A989-A88C2B0F89BE}"/>
              </a:ext>
            </a:extLst>
          </p:cNvPr>
          <p:cNvSpPr/>
          <p:nvPr/>
        </p:nvSpPr>
        <p:spPr bwMode="auto">
          <a:xfrm>
            <a:off x="784093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A902975-56B2-42C7-A77A-B33C5F6DF6BD}"/>
              </a:ext>
            </a:extLst>
          </p:cNvPr>
          <p:cNvSpPr txBox="1"/>
          <p:nvPr/>
        </p:nvSpPr>
        <p:spPr bwMode="auto">
          <a:xfrm>
            <a:off x="1067887" y="2473260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6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3D7B1E49-1D33-428C-AFCB-6C8CB4B97139}"/>
              </a:ext>
            </a:extLst>
          </p:cNvPr>
          <p:cNvSpPr txBox="1">
            <a:spLocks/>
          </p:cNvSpPr>
          <p:nvPr/>
        </p:nvSpPr>
        <p:spPr>
          <a:xfrm>
            <a:off x="204517" y="1301384"/>
            <a:ext cx="11741426" cy="9442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u="sng" dirty="0">
                <a:latin typeface="Letterjoin-Air Plus 40" panose="02000805000000020003" pitchFamily="50" charset="0"/>
              </a:rPr>
              <a:t>Challenge: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907141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07C30-E765-4F9D-9BFE-878E5C8A8E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287" y="195372"/>
            <a:ext cx="11741426" cy="944268"/>
          </a:xfrm>
        </p:spPr>
        <p:txBody>
          <a:bodyPr>
            <a:normAutofit fontScale="90000"/>
          </a:bodyPr>
          <a:lstStyle/>
          <a:p>
            <a:pPr algn="l"/>
            <a:br>
              <a:rPr lang="en-GB" sz="4800" b="1" dirty="0">
                <a:latin typeface="Letterjoin-Air Plus 40" panose="02000805000000020003" pitchFamily="50" charset="0"/>
              </a:rPr>
            </a:br>
            <a:br>
              <a:rPr lang="en-GB" sz="4800" b="1" dirty="0">
                <a:latin typeface="Letterjoin-Air Plus 40" panose="02000805000000020003" pitchFamily="50" charset="0"/>
              </a:rPr>
            </a:br>
            <a:r>
              <a:rPr lang="en-GB" sz="3600" b="1" dirty="0">
                <a:latin typeface="Letterjoin-Air Plus 40" panose="02000805000000020003" pitchFamily="50" charset="0"/>
              </a:rPr>
              <a:t>LO: To be able to add and three 1-digit numbers together using number bonds to 10. </a:t>
            </a:r>
            <a:endParaRPr lang="en-GB" dirty="0"/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E99EE190-66E2-46C1-8AFA-692128EDE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518" y="2376422"/>
            <a:ext cx="115252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FF9CBAA2-35F4-4DB5-88E4-92012E31BF81}"/>
              </a:ext>
            </a:extLst>
          </p:cNvPr>
          <p:cNvSpPr/>
          <p:nvPr/>
        </p:nvSpPr>
        <p:spPr bwMode="auto">
          <a:xfrm>
            <a:off x="4924293" y="2376422"/>
            <a:ext cx="1150937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2" name="Equal 2">
            <a:extLst>
              <a:ext uri="{FF2B5EF4-FFF2-40B4-BE49-F238E27FC236}">
                <a16:creationId xmlns:a16="http://schemas.microsoft.com/office/drawing/2014/main" id="{E59DCB07-9020-4AA0-8CF2-142D156C1B55}"/>
              </a:ext>
            </a:extLst>
          </p:cNvPr>
          <p:cNvSpPr/>
          <p:nvPr/>
        </p:nvSpPr>
        <p:spPr bwMode="auto">
          <a:xfrm>
            <a:off x="6237155" y="2709797"/>
            <a:ext cx="706438" cy="449263"/>
          </a:xfrm>
          <a:prstGeom prst="mathEqual">
            <a:avLst>
              <a:gd name="adj1" fmla="val 23520"/>
              <a:gd name="adj2" fmla="val 7569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530FD876-B21F-4BD0-8603-DCBD4914396F}"/>
              </a:ext>
            </a:extLst>
          </p:cNvPr>
          <p:cNvSpPr/>
          <p:nvPr/>
        </p:nvSpPr>
        <p:spPr bwMode="auto">
          <a:xfrm>
            <a:off x="2684330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92CD1FA-EC33-47B4-BE0F-E1118D64B0A0}"/>
              </a:ext>
            </a:extLst>
          </p:cNvPr>
          <p:cNvSpPr txBox="1"/>
          <p:nvPr/>
        </p:nvSpPr>
        <p:spPr bwMode="auto">
          <a:xfrm>
            <a:off x="2981618" y="2490722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A00208-ECEE-4BA7-AD64-B9DBD007A4D6}"/>
              </a:ext>
            </a:extLst>
          </p:cNvPr>
          <p:cNvSpPr txBox="1"/>
          <p:nvPr/>
        </p:nvSpPr>
        <p:spPr bwMode="auto">
          <a:xfrm>
            <a:off x="5232693" y="2473260"/>
            <a:ext cx="53572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</a:rPr>
              <a:t>7</a:t>
            </a:r>
            <a:endParaRPr lang="en-GB" sz="5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A2ED272-8F59-42B6-A989-A88C2B0F89BE}"/>
              </a:ext>
            </a:extLst>
          </p:cNvPr>
          <p:cNvSpPr/>
          <p:nvPr/>
        </p:nvSpPr>
        <p:spPr bwMode="auto">
          <a:xfrm>
            <a:off x="784093" y="2376422"/>
            <a:ext cx="1152525" cy="1150938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5400" b="1" dirty="0">
              <a:ea typeface="Franchise" panose="00000009000000000000" pitchFamily="49" charset="0"/>
            </a:endParaRPr>
          </a:p>
          <a:p>
            <a:pPr algn="ctr">
              <a:defRPr/>
            </a:pPr>
            <a:endParaRPr lang="en-GB" sz="5400" b="1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A902975-56B2-42C7-A77A-B33C5F6DF6BD}"/>
              </a:ext>
            </a:extLst>
          </p:cNvPr>
          <p:cNvSpPr txBox="1"/>
          <p:nvPr/>
        </p:nvSpPr>
        <p:spPr bwMode="auto">
          <a:xfrm>
            <a:off x="892359" y="2473260"/>
            <a:ext cx="8867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solidFill>
                  <a:schemeClr val="bg1"/>
                </a:solidFill>
                <a:latin typeface="+mn-lt"/>
              </a:rPr>
              <a:t>15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3D7B1E49-1D33-428C-AFCB-6C8CB4B97139}"/>
              </a:ext>
            </a:extLst>
          </p:cNvPr>
          <p:cNvSpPr txBox="1">
            <a:spLocks/>
          </p:cNvSpPr>
          <p:nvPr/>
        </p:nvSpPr>
        <p:spPr>
          <a:xfrm>
            <a:off x="204517" y="1301384"/>
            <a:ext cx="11741426" cy="9442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800" u="sng" dirty="0">
                <a:latin typeface="Letterjoin-Air Plus 40" panose="02000805000000020003" pitchFamily="50" charset="0"/>
              </a:rPr>
              <a:t>Plenary:</a:t>
            </a:r>
            <a:endParaRPr lang="en-GB" u="sng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F41B98-73BB-4B99-85A1-C9C6FDCCFE68}"/>
              </a:ext>
            </a:extLst>
          </p:cNvPr>
          <p:cNvSpPr txBox="1"/>
          <p:nvPr/>
        </p:nvSpPr>
        <p:spPr bwMode="auto">
          <a:xfrm>
            <a:off x="4214826" y="2472763"/>
            <a:ext cx="3062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atin typeface="+mn-lt"/>
              </a:rPr>
              <a:t>-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A78D41-FE27-4757-AB79-BCC0EA1E3D82}"/>
              </a:ext>
            </a:extLst>
          </p:cNvPr>
          <p:cNvSpPr txBox="1"/>
          <p:nvPr/>
        </p:nvSpPr>
        <p:spPr bwMode="auto">
          <a:xfrm>
            <a:off x="2087540" y="2433828"/>
            <a:ext cx="3962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GB" sz="5400" b="1" dirty="0">
                <a:latin typeface="+mn-lt"/>
              </a:rPr>
              <a:t>-</a:t>
            </a:r>
          </a:p>
        </p:txBody>
      </p:sp>
      <p:pic>
        <p:nvPicPr>
          <p:cNvPr id="16" name="Picture 2" descr="Empty Tens Frame Illustration - Twinkl">
            <a:extLst>
              <a:ext uri="{FF2B5EF4-FFF2-40B4-BE49-F238E27FC236}">
                <a16:creationId xmlns:a16="http://schemas.microsoft.com/office/drawing/2014/main" id="{9619885F-AC9E-40C4-AAAF-E2BC52E00B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6590374" y="4240759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Empty Tens Frame Illustration - Twinkl">
            <a:extLst>
              <a:ext uri="{FF2B5EF4-FFF2-40B4-BE49-F238E27FC236}">
                <a16:creationId xmlns:a16="http://schemas.microsoft.com/office/drawing/2014/main" id="{D5A59E6A-A51C-4BD9-A41B-98102CF45C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84" b="16124"/>
          <a:stretch/>
        </p:blipFill>
        <p:spPr bwMode="auto">
          <a:xfrm>
            <a:off x="1252810" y="4240759"/>
            <a:ext cx="4529064" cy="1571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9509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207</Words>
  <Application>Microsoft Office PowerPoint</Application>
  <PresentationFormat>Widescreen</PresentationFormat>
  <Paragraphs>43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Letterjoin-Air Plus 40</vt:lpstr>
      <vt:lpstr>Office Theme</vt:lpstr>
      <vt:lpstr>  05.03.21   LO: To be able to add and three 1-digit numbers together using number bonds to 10.  </vt:lpstr>
      <vt:lpstr>  LO: To be able to add and three 1-digit numbers together using number bonds to 10.  </vt:lpstr>
      <vt:lpstr>  LO: To be able to add and three 1-digit numbers together using number bonds to 10.  </vt:lpstr>
      <vt:lpstr>  LO: To be able to add and three 1-digit numbers together using number bonds to 10.  </vt:lpstr>
      <vt:lpstr>  LO: To be able to add and three 1-digit numbers together using number bonds to 10.  </vt:lpstr>
      <vt:lpstr>  LO: To be able to add and three 1-digit numbers together using number bonds to 10. </vt:lpstr>
      <vt:lpstr>  LO: To be able to add and three 1-digit numbers together using number bonds to 10. </vt:lpstr>
      <vt:lpstr>  LO: To be able to add and three 1-digit numbers together using number bonds to 10.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15.11.19  LO: To be able to add and three 1-digit numbers together using number bonds to 10.</dc:title>
  <dc:creator>Ben Colborne</dc:creator>
  <cp:lastModifiedBy>Ben Colborne</cp:lastModifiedBy>
  <cp:revision>7</cp:revision>
  <dcterms:created xsi:type="dcterms:W3CDTF">2019-11-06T11:56:27Z</dcterms:created>
  <dcterms:modified xsi:type="dcterms:W3CDTF">2021-03-02T17:00:09Z</dcterms:modified>
</cp:coreProperties>
</file>