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7" r:id="rId6"/>
    <p:sldId id="257" r:id="rId7"/>
    <p:sldId id="268" r:id="rId8"/>
    <p:sldId id="270" r:id="rId9"/>
    <p:sldId id="271" r:id="rId10"/>
    <p:sldId id="269" r:id="rId11"/>
    <p:sldId id="272" r:id="rId12"/>
    <p:sldId id="276" r:id="rId13"/>
    <p:sldId id="273" r:id="rId14"/>
    <p:sldId id="275" r:id="rId15"/>
    <p:sldId id="274" r:id="rId16"/>
    <p:sldId id="277" r:id="rId17"/>
    <p:sldId id="278" r:id="rId18"/>
    <p:sldId id="259" r:id="rId19"/>
    <p:sldId id="260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64" r:id="rId29"/>
    <p:sldId id="287" r:id="rId30"/>
    <p:sldId id="288" r:id="rId31"/>
    <p:sldId id="265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F2830-3EB9-48A5-A782-6074E203B0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3B8AED-843A-4D21-865F-1237E201F6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DDC034-E6E3-4393-800F-C80D2185D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19E4B-DDA4-4FBF-8A08-816AA767234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358B6B-6D20-4895-A79C-467FC1301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58066A-3DFA-4B5F-9163-7E6C60A69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169B-2886-4A58-AD1C-BBA1D8265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136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34D80-610E-412F-B1A8-4A1940639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0DB3A5-3673-4925-BE29-84D90CB9A3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6ABA0B-5696-46DD-81B6-656A705CA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19E4B-DDA4-4FBF-8A08-816AA767234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1A8C5F-674A-4C84-96B0-227C06BC8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73F3FD-0C66-47AA-A7E9-BD30BC10C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169B-2886-4A58-AD1C-BBA1D8265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836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87735-7A7C-46B9-A0E3-9F2853DA4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25A8C6-1661-4BAA-95AC-39EF2E5BC0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7AA903-BBC8-4E9C-B313-BA4FF0014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19E4B-DDA4-4FBF-8A08-816AA767234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9CB627-26A4-4A4C-9054-DF3128F8D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06A5C0-3DBA-4451-8BA7-1A3587DB2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169B-2886-4A58-AD1C-BBA1D8265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12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EB7FC-4AA8-4D39-B325-110A93BFA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C925F7-BC56-4E85-943D-8297FE0FE9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8DCA56-AFB2-410D-BCD9-7A707F41AC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E7894E-D87C-4DE6-9055-F07007421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19E4B-DDA4-4FBF-8A08-816AA767234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6D4EDC-0101-4810-A7E4-82A411554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8174ED-1B12-4D5F-AE50-1B8186415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169B-2886-4A58-AD1C-BBA1D8265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632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67C6D-C88E-4006-A624-497932E80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492D89-D9B1-49C1-9309-E42A5F42B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ABA41C-00EB-4751-9A8B-B0715A16D5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3280F5-CFD3-4412-8F0A-2284F7AB3E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7D28C6-E353-4DD9-BC93-0119D645A3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416AB1-CAE5-4F91-9541-0E619221C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19E4B-DDA4-4FBF-8A08-816AA767234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A81654-B0E2-4B85-B0D9-FFB680993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36A67A-3AA3-439F-9BE1-6F84DF1BD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169B-2886-4A58-AD1C-BBA1D8265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381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AC5FB-4FFF-44C0-B6AA-2D7FB4C8C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9F20EA-A2B1-49C1-87F1-4CDD0192B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19E4B-DDA4-4FBF-8A08-816AA767234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2AFD22-6837-4274-9BFB-06731CDE2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F93676-211E-46BF-B332-ECBF4B673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169B-2886-4A58-AD1C-BBA1D8265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874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9146711-EB0D-452A-AA70-A5E89EDFF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19E4B-DDA4-4FBF-8A08-816AA767234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DCA8D5E-5755-42EB-B12B-E89EB0BF1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5707AE-742C-46C1-98E4-CB2BDC012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169B-2886-4A58-AD1C-BBA1D8265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424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CA3A0-90A1-4A3D-82C3-ED987FD0F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2F5026-23E5-4F56-B819-33B5ADA193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5FF05B-E816-41BC-9261-16442A3422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9473AF-50C9-4936-9A5F-BCC58CF3B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19E4B-DDA4-4FBF-8A08-816AA767234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190C76-31D2-402E-993A-725166ECD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DA564-CAEC-4E31-AE60-C9617AAFE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169B-2886-4A58-AD1C-BBA1D8265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122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4D8942-B46A-4592-BDED-7F5723230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DDFAD5-E09E-4A4B-B8E8-7D005C1568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680299-3F72-4DA1-BFD2-B3393F3D0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6D04F7-F7FC-499F-A013-EDCC6FB962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19E4B-DDA4-4FBF-8A08-816AA767234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F750DE-24A9-4C61-9AF9-6CFE4235D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2C0690-C038-4991-8F79-E5398155B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169B-2886-4A58-AD1C-BBA1D8265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959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9D82D-2C45-4127-A032-7743D140C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94F4E4-EEBF-47A8-BC99-529B83E9A1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A4B1FD-D872-40F3-9FF3-F8ECB7566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19E4B-DDA4-4FBF-8A08-816AA767234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991B8B-7732-4D39-88FC-6DB0850EB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5C77E4-8DB5-430D-9F1E-4E96596FA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169B-2886-4A58-AD1C-BBA1D8265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944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532FCA7-4D11-4BA3-8579-C517CC2029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C6EFCE-B1FA-4168-A0AE-BBA866FECB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62CACA-6209-4EA1-92A6-216276A54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19E4B-DDA4-4FBF-8A08-816AA767234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238507-28D8-4524-BDA3-5A91C7554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F9B05F-2FC2-4C1F-BCEC-EE50B16F7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169B-2886-4A58-AD1C-BBA1D8265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893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2B8FE18-2F50-4C1F-A339-DE8971BA0B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3CB980-DE09-461E-8272-0DB1E80DB4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DCC13-4521-432D-9A45-4B3AA32D7D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919E4B-DDA4-4FBF-8A08-816AA767234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7751D-A8C7-4078-B616-670D6B8E91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8BA97D-F3AA-4B28-B829-81FDB7D881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24169B-2886-4A58-AD1C-BBA1D8265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767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8CF7C26-6C2D-4D78-98AD-BF788E9AF560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E0D434-A2C5-43B5-8787-CE2E66A365D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087" y="971379"/>
            <a:ext cx="8688193" cy="4915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624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8CF7C26-6C2D-4D78-98AD-BF788E9AF560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65CEC4F-A24F-436A-8643-7C0D2E0565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269" t="4902" r="13231" b="5619"/>
          <a:stretch/>
        </p:blipFill>
        <p:spPr>
          <a:xfrm>
            <a:off x="1786598" y="724487"/>
            <a:ext cx="8961120" cy="613351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1C89BFE-8990-4BCD-9C82-376B894C0FED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plan the ending of a story.  </a:t>
            </a:r>
          </a:p>
        </p:txBody>
      </p:sp>
    </p:spTree>
    <p:extLst>
      <p:ext uri="{BB962C8B-B14F-4D97-AF65-F5344CB8AC3E}">
        <p14:creationId xmlns:p14="http://schemas.microsoft.com/office/powerpoint/2010/main" val="3126175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154D5C9-C6F5-41AA-9642-2B09C97C2B84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548185-1741-4EB8-87A3-984B81F4AF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884" t="2819" r="12078" b="2819"/>
          <a:stretch/>
        </p:blipFill>
        <p:spPr>
          <a:xfrm>
            <a:off x="1713914" y="548254"/>
            <a:ext cx="8764172" cy="61148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726936E-7D3C-4A1F-B75B-5F7AD7995799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plan the ending of a story.  </a:t>
            </a:r>
          </a:p>
        </p:txBody>
      </p:sp>
    </p:spTree>
    <p:extLst>
      <p:ext uri="{BB962C8B-B14F-4D97-AF65-F5344CB8AC3E}">
        <p14:creationId xmlns:p14="http://schemas.microsoft.com/office/powerpoint/2010/main" val="942020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154D5C9-C6F5-41AA-9642-2B09C97C2B84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8FB324-92AD-4B53-8F57-F3277E0E72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769" t="5722" r="11731" b="4388"/>
          <a:stretch/>
        </p:blipFill>
        <p:spPr>
          <a:xfrm>
            <a:off x="1432560" y="501442"/>
            <a:ext cx="9326880" cy="61616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17607AE-ED33-4D58-82AE-2FDF9F92C31A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plan the ending of a story.  </a:t>
            </a:r>
          </a:p>
        </p:txBody>
      </p:sp>
    </p:spTree>
    <p:extLst>
      <p:ext uri="{BB962C8B-B14F-4D97-AF65-F5344CB8AC3E}">
        <p14:creationId xmlns:p14="http://schemas.microsoft.com/office/powerpoint/2010/main" val="454087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154D5C9-C6F5-41AA-9642-2B09C97C2B84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280A8D-2BAD-4739-9F62-B51483BCFB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39" t="2819" r="11731" b="2819"/>
          <a:stretch/>
        </p:blipFill>
        <p:spPr>
          <a:xfrm>
            <a:off x="1749083" y="564240"/>
            <a:ext cx="8693834" cy="601103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71BC066-E448-42DA-B49A-623C9A49EC86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plan the ending of a story.  </a:t>
            </a:r>
          </a:p>
        </p:txBody>
      </p:sp>
    </p:spTree>
    <p:extLst>
      <p:ext uri="{BB962C8B-B14F-4D97-AF65-F5344CB8AC3E}">
        <p14:creationId xmlns:p14="http://schemas.microsoft.com/office/powerpoint/2010/main" val="2480583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154D5C9-C6F5-41AA-9642-2B09C97C2B84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4F17CBA-9D22-49D8-A63B-50F9561F80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270" t="4902" r="13000" b="6029"/>
          <a:stretch/>
        </p:blipFill>
        <p:spPr>
          <a:xfrm>
            <a:off x="1601372" y="557714"/>
            <a:ext cx="8989255" cy="61053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0141E6-7830-425C-80B5-5E39E4C96E13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plan the ending of a story.  </a:t>
            </a:r>
          </a:p>
        </p:txBody>
      </p:sp>
    </p:spTree>
    <p:extLst>
      <p:ext uri="{BB962C8B-B14F-4D97-AF65-F5344CB8AC3E}">
        <p14:creationId xmlns:p14="http://schemas.microsoft.com/office/powerpoint/2010/main" val="4836799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154D5C9-C6F5-41AA-9642-2B09C97C2B84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7340A1-FA2D-4CFD-B998-F273868AE947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plan the ending of a story.  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709CE955-21E2-4093-ABAD-50EEC193AAA5}"/>
              </a:ext>
            </a:extLst>
          </p:cNvPr>
          <p:cNvSpPr/>
          <p:nvPr/>
        </p:nvSpPr>
        <p:spPr>
          <a:xfrm>
            <a:off x="2664655" y="2064434"/>
            <a:ext cx="6862689" cy="2729131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Letterjoin-Air Plus 40" panose="02000805000000020003" pitchFamily="50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Letterjoin-Air Plus 40" panose="02000805000000020003" pitchFamily="50" charset="0"/>
              </a:rPr>
              <a:t>1. How is Bob feeling after a long day at work?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Letterjoin-Air Plus 40" panose="02000805000000020003" pitchFamily="50" charset="0"/>
              </a:rPr>
              <a:t>2. What could Bob find in the craters?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Letterjoin-Air Plus 40" panose="02000805000000020003" pitchFamily="50" charset="0"/>
              </a:rPr>
              <a:t>3. What would Bob’s reaction be? How would he feel?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Letterjoin-Air Plus 40" panose="02000805000000020003" pitchFamily="50" charset="0"/>
              </a:rPr>
              <a:t>4. Where could your alien take Bob?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9271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154D5C9-C6F5-41AA-9642-2B09C97C2B84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7340A1-FA2D-4CFD-B998-F273868AE947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plan the ending of a story.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708AF4-8044-47F5-8150-5302C6EFA0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633" y="795189"/>
            <a:ext cx="8213701" cy="5876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5470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154D5C9-C6F5-41AA-9642-2B09C97C2B84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7340A1-FA2D-4CFD-B998-F273868AE947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plan the ending of a story.  </a:t>
            </a: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1101DE6B-C656-4547-A8D3-945112C051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963" y="703385"/>
            <a:ext cx="11549575" cy="57255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u="sng" dirty="0">
                <a:effectLst/>
                <a:latin typeface="Letterjoin-Air Plus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Key Words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join-Air Plus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exhausted          shattered         proud  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Letterjoin-Air Plus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join-Air Plus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grateful           aliens           surprised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Letterjoin-Air Plus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join-Air Plus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astonished           shocked       anxious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Letterjoin-Air Plus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join-Air Plus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terrified          adventure      calm        apprehensive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Letterjoin-Air Plus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join-Air Plus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spaceship         excited          cautious        nervous        </a:t>
            </a:r>
            <a:endParaRPr lang="en-GB" sz="2800" dirty="0">
              <a:effectLst/>
              <a:latin typeface="Letterjoin-Air Plus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7842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154D5C9-C6F5-41AA-9642-2B09C97C2B84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7340A1-FA2D-4CFD-B998-F273868AE947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plan the ending of a story.  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709CE955-21E2-4093-ABAD-50EEC193AAA5}"/>
              </a:ext>
            </a:extLst>
          </p:cNvPr>
          <p:cNvSpPr/>
          <p:nvPr/>
        </p:nvSpPr>
        <p:spPr>
          <a:xfrm>
            <a:off x="3168162" y="2683357"/>
            <a:ext cx="5855676" cy="174087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Letterjoin-Air Plus 40" panose="02000805000000020003" pitchFamily="50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Letterjoin-Air Plus 40" panose="02000805000000020003" pitchFamily="50" charset="0"/>
              </a:rPr>
              <a:t>Oh no! Something negative has happened! What could it be?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85285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154D5C9-C6F5-41AA-9642-2B09C97C2B84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7340A1-FA2D-4CFD-B998-F273868AE947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plan the ending of a story.  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709CE955-21E2-4093-ABAD-50EEC193AAA5}"/>
              </a:ext>
            </a:extLst>
          </p:cNvPr>
          <p:cNvSpPr/>
          <p:nvPr/>
        </p:nvSpPr>
        <p:spPr>
          <a:xfrm>
            <a:off x="3168162" y="2683357"/>
            <a:ext cx="5855676" cy="174087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Letterjoin-Air Plus 40" panose="02000805000000020003" pitchFamily="50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Letterjoin-Air Plus 40" panose="02000805000000020003" pitchFamily="50" charset="0"/>
              </a:rPr>
              <a:t>How could we turn the negative into a positive outcome?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9472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154D5C9-C6F5-41AA-9642-2B09C97C2B84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7340A1-FA2D-4CFD-B998-F273868AE947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plan the ending of a story.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708AF4-8044-47F5-8150-5302C6EFA0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327" y="795189"/>
            <a:ext cx="8213701" cy="5876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6316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154D5C9-C6F5-41AA-9642-2B09C97C2B84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7340A1-FA2D-4CFD-B998-F273868AE947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plan the ending of a story.  </a:t>
            </a: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1101DE6B-C656-4547-A8D3-945112C051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963" y="703385"/>
            <a:ext cx="11549575" cy="57255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u="sng" dirty="0">
                <a:effectLst/>
                <a:latin typeface="Letterjoin-Air Plus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Key Words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join-Air Plus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terrified             lost         saved           entertained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Letterjoin-Air Plus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join-Air Plus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relieved         glad            trapped          panic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Letterjoin-Air Plus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join-Air Plus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famous         dancing        delighted       followed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Letterjoin-Air Plus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join-Air Plus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noise          powerful            happening          “Oh no!”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Letterjoin-Air Plus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join-Air Plus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“What do we do?”       disappeared         spacecraft  </a:t>
            </a:r>
            <a:endParaRPr lang="en-GB" sz="2800" dirty="0">
              <a:effectLst/>
              <a:latin typeface="Letterjoin-Air Plus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3146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154D5C9-C6F5-41AA-9642-2B09C97C2B84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7340A1-FA2D-4CFD-B998-F273868AE947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plan the ending of a story. 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D97E23F-F712-43F2-B3E1-A7FE9D7913E2}"/>
              </a:ext>
            </a:extLst>
          </p:cNvPr>
          <p:cNvSpPr/>
          <p:nvPr/>
        </p:nvSpPr>
        <p:spPr>
          <a:xfrm>
            <a:off x="2940148" y="2475914"/>
            <a:ext cx="6083690" cy="194831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Letterjoin-Air Plus 40" panose="02000805000000020003" pitchFamily="50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Letterjoin-Air Plus 40" panose="02000805000000020003" pitchFamily="50" charset="0"/>
              </a:rPr>
              <a:t>Challenge: What adverbs could use for your story?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1399788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9FD68A8-ABD4-4CF6-AAEA-2A2AE1A1D114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2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5BFAC5-8352-4E8E-B599-64A1485E5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1093" y="155426"/>
            <a:ext cx="5472740" cy="325047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F310370-1A02-44B7-8AD5-34110C3C8F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1093" y="3445384"/>
            <a:ext cx="5472740" cy="325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9355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02A04E5-96D0-42F3-BC16-B24FF3E7FD74}"/>
              </a:ext>
            </a:extLst>
          </p:cNvPr>
          <p:cNvSpPr txBox="1"/>
          <p:nvPr/>
        </p:nvSpPr>
        <p:spPr>
          <a:xfrm>
            <a:off x="461073" y="555674"/>
            <a:ext cx="10416209" cy="406265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dirty="0">
                <a:latin typeface="Letterjoin-Air Plus 40" panose="02000805000000020003" pitchFamily="50" charset="0"/>
                <a:cs typeface="Calibri"/>
              </a:rPr>
              <a:t>bravely                                cautiously                     courageously</a:t>
            </a:r>
          </a:p>
          <a:p>
            <a:r>
              <a:rPr lang="en-GB" sz="4000" dirty="0">
                <a:latin typeface="Letterjoin-Air Plus 40" panose="02000805000000020003" pitchFamily="50" charset="0"/>
                <a:cs typeface="Calibri"/>
              </a:rPr>
              <a:t>         tiredly                    wearily </a:t>
            </a:r>
          </a:p>
          <a:p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pPr fontAlgn="base"/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endParaRPr lang="en-GB" dirty="0">
              <a:latin typeface="Letterjoin-Air Plus 40" panose="02000805000000020003" pitchFamily="50" charset="0"/>
              <a:cs typeface="Calibri" panose="020F050202020403020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1F0645-DF6D-4DA2-804E-BF5538A12E8E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write the ending of a story.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894885-DD3B-4E8B-B5F1-EEFD64DFB003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78EACBD-0CBA-4438-9487-04DCE295EB86}"/>
              </a:ext>
            </a:extLst>
          </p:cNvPr>
          <p:cNvSpPr/>
          <p:nvPr/>
        </p:nvSpPr>
        <p:spPr>
          <a:xfrm>
            <a:off x="56014" y="3101419"/>
            <a:ext cx="1167491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Letterjoin-Air Plus 40" panose="02000805000000020003" pitchFamily="50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4000" dirty="0">
              <a:latin typeface="Letterjoin-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0637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41F0645-DF6D-4DA2-804E-BF5538A12E8E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write the ending of a story.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894885-DD3B-4E8B-B5F1-EEFD64DFB003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78EACBD-0CBA-4438-9487-04DCE295EB86}"/>
              </a:ext>
            </a:extLst>
          </p:cNvPr>
          <p:cNvSpPr/>
          <p:nvPr/>
        </p:nvSpPr>
        <p:spPr>
          <a:xfrm>
            <a:off x="258543" y="323980"/>
            <a:ext cx="1167491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Letterjoin-Air Plus 40" panose="02000805000000020003" pitchFamily="50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4000" dirty="0">
              <a:latin typeface="Letterjoin-Air Plus 40" panose="02000805000000020003" pitchFamily="50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73C4756-8EC3-46B8-8DC0-1559A3488B7A}"/>
              </a:ext>
            </a:extLst>
          </p:cNvPr>
          <p:cNvSpPr/>
          <p:nvPr/>
        </p:nvSpPr>
        <p:spPr>
          <a:xfrm>
            <a:off x="208414" y="3253819"/>
            <a:ext cx="1167491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Letterjoin-Air Plus 40" panose="02000805000000020003" pitchFamily="50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4000" dirty="0">
              <a:latin typeface="Letterjoin-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1822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41F0645-DF6D-4DA2-804E-BF5538A12E8E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write the ending of a story.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894885-DD3B-4E8B-B5F1-EEFD64DFB003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6B4457D-6905-4F24-BF19-5B287867353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618" y="592949"/>
            <a:ext cx="2054087" cy="1990595"/>
          </a:xfrm>
          <a:prstGeom prst="rect">
            <a:avLst/>
          </a:prstGeom>
        </p:spPr>
      </p:pic>
      <p:pic>
        <p:nvPicPr>
          <p:cNvPr id="10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F9287EFC-E51C-4862-B86C-426EF52C68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7211" y="592949"/>
            <a:ext cx="1873502" cy="199059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4FF5CDD-8F53-4DCD-A705-9DE14FB5242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3219" y="520927"/>
            <a:ext cx="2199247" cy="206261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12F4E7B-2967-4D25-B783-A4087C00857D}"/>
              </a:ext>
            </a:extLst>
          </p:cNvPr>
          <p:cNvSpPr txBox="1"/>
          <p:nvPr/>
        </p:nvSpPr>
        <p:spPr>
          <a:xfrm>
            <a:off x="508601" y="1425625"/>
            <a:ext cx="2632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join-Air Plus 40" panose="02000805000000020003" pitchFamily="50" charset="0"/>
              </a:rPr>
              <a:t>CHALLENGE: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A2E6C2-8F7C-453F-AE22-C1B2712AADCA}"/>
              </a:ext>
            </a:extLst>
          </p:cNvPr>
          <p:cNvSpPr txBox="1"/>
          <p:nvPr/>
        </p:nvSpPr>
        <p:spPr>
          <a:xfrm>
            <a:off x="477957" y="3429000"/>
            <a:ext cx="1123608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join-Air Plus 40" panose="02000805000000020003" pitchFamily="50" charset="0"/>
              </a:rPr>
              <a:t>Without warning,                Bob could see…</a:t>
            </a:r>
          </a:p>
          <a:p>
            <a:endParaRPr lang="en-GB" sz="3200" dirty="0">
              <a:latin typeface="Letterjoin-Air Plus 40" panose="02000805000000020003" pitchFamily="50" charset="0"/>
            </a:endParaRPr>
          </a:p>
          <a:p>
            <a:r>
              <a:rPr lang="en-GB" sz="3200" dirty="0">
                <a:latin typeface="Letterjoin-Air Plus 40" panose="02000805000000020003" pitchFamily="50" charset="0"/>
              </a:rPr>
              <a:t>All Bob could hear was…     </a:t>
            </a:r>
          </a:p>
          <a:p>
            <a:endParaRPr lang="en-GB" sz="3200" dirty="0">
              <a:latin typeface="Letterjoin-Air Plus 40" panose="02000805000000020003" pitchFamily="50" charset="0"/>
            </a:endParaRPr>
          </a:p>
          <a:p>
            <a:r>
              <a:rPr lang="en-GB" sz="3200" dirty="0">
                <a:latin typeface="Letterjoin-Air Plus 40" panose="02000805000000020003" pitchFamily="50" charset="0"/>
              </a:rPr>
              <a:t>Suddenly,                      Bob jumped up… </a:t>
            </a:r>
          </a:p>
        </p:txBody>
      </p:sp>
    </p:spTree>
    <p:extLst>
      <p:ext uri="{BB962C8B-B14F-4D97-AF65-F5344CB8AC3E}">
        <p14:creationId xmlns:p14="http://schemas.microsoft.com/office/powerpoint/2010/main" val="12579662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02A04E5-96D0-42F3-BC16-B24FF3E7FD74}"/>
              </a:ext>
            </a:extLst>
          </p:cNvPr>
          <p:cNvSpPr txBox="1"/>
          <p:nvPr/>
        </p:nvSpPr>
        <p:spPr>
          <a:xfrm>
            <a:off x="658021" y="782121"/>
            <a:ext cx="11674913" cy="5909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3200" dirty="0">
                <a:latin typeface="Letterjoin-Air Plus 40" panose="02000805000000020003" pitchFamily="50" charset="0"/>
                <a:cs typeface="Calibri"/>
              </a:rPr>
              <a:t>All of a sudden,         Suddenly,    </a:t>
            </a:r>
          </a:p>
          <a:p>
            <a:endParaRPr lang="en-GB" sz="3200" dirty="0">
              <a:latin typeface="Letterjoin-Air Plus 40" panose="02000805000000020003" pitchFamily="50" charset="0"/>
              <a:cs typeface="Calibri"/>
            </a:endParaRPr>
          </a:p>
          <a:p>
            <a:r>
              <a:rPr lang="en-GB" sz="3200" dirty="0">
                <a:latin typeface="Letterjoin-Air Plus 40" panose="02000805000000020003" pitchFamily="50" charset="0"/>
                <a:cs typeface="Calibri"/>
              </a:rPr>
              <a:t>Immediately,           Out of the blue,    </a:t>
            </a:r>
          </a:p>
          <a:p>
            <a:endParaRPr lang="en-GB" sz="3200" dirty="0">
              <a:latin typeface="Letterjoin-Air Plus 40" panose="02000805000000020003" pitchFamily="50" charset="0"/>
              <a:cs typeface="Calibri"/>
            </a:endParaRPr>
          </a:p>
          <a:p>
            <a:r>
              <a:rPr lang="en-GB" sz="3200" dirty="0">
                <a:latin typeface="Letterjoin-Air Plus 40" panose="02000805000000020003" pitchFamily="50" charset="0"/>
                <a:cs typeface="Calibri"/>
              </a:rPr>
              <a:t>Without hesitation,</a:t>
            </a:r>
          </a:p>
          <a:p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pPr fontAlgn="base"/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endParaRPr lang="en-GB" dirty="0">
              <a:latin typeface="Letterjoin-Air Plus 40" panose="02000805000000020003" pitchFamily="50" charset="0"/>
              <a:cs typeface="Calibri" panose="020F050202020403020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1F0645-DF6D-4DA2-804E-BF5538A12E8E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write the ending of a story.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894885-DD3B-4E8B-B5F1-EEFD64DFB003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78EACBD-0CBA-4438-9487-04DCE295EB86}"/>
              </a:ext>
            </a:extLst>
          </p:cNvPr>
          <p:cNvSpPr/>
          <p:nvPr/>
        </p:nvSpPr>
        <p:spPr>
          <a:xfrm>
            <a:off x="56014" y="3101419"/>
            <a:ext cx="1167491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Letterjoin-Air Plus 40" panose="02000805000000020003" pitchFamily="50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4000" dirty="0">
              <a:latin typeface="Letterjoin-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63742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41F0645-DF6D-4DA2-804E-BF5538A12E8E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write the ending of a story.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894885-DD3B-4E8B-B5F1-EEFD64DFB003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78EACBD-0CBA-4438-9487-04DCE295EB86}"/>
              </a:ext>
            </a:extLst>
          </p:cNvPr>
          <p:cNvSpPr/>
          <p:nvPr/>
        </p:nvSpPr>
        <p:spPr>
          <a:xfrm>
            <a:off x="258543" y="323980"/>
            <a:ext cx="1167491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Letterjoin-Air Plus 40" panose="02000805000000020003" pitchFamily="50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4000" dirty="0">
              <a:latin typeface="Letterjoin-Air Plus 40" panose="02000805000000020003" pitchFamily="50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73C4756-8EC3-46B8-8DC0-1559A3488B7A}"/>
              </a:ext>
            </a:extLst>
          </p:cNvPr>
          <p:cNvSpPr/>
          <p:nvPr/>
        </p:nvSpPr>
        <p:spPr>
          <a:xfrm>
            <a:off x="208414" y="3253819"/>
            <a:ext cx="1167491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Letterjoin-Air Plus 40" panose="02000805000000020003" pitchFamily="50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4000" dirty="0">
              <a:latin typeface="Letterjoin-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2495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41F0645-DF6D-4DA2-804E-BF5538A12E8E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write the ending of a story.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894885-DD3B-4E8B-B5F1-EEFD64DFB003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12F4E7B-2967-4D25-B783-A4087C00857D}"/>
              </a:ext>
            </a:extLst>
          </p:cNvPr>
          <p:cNvSpPr txBox="1"/>
          <p:nvPr/>
        </p:nvSpPr>
        <p:spPr>
          <a:xfrm>
            <a:off x="508601" y="1425625"/>
            <a:ext cx="2632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join-Air Plus 40" panose="02000805000000020003" pitchFamily="50" charset="0"/>
              </a:rPr>
              <a:t>CHALLENGE: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96BCF03-0F8E-44C3-9DF4-B67CC5695EA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80" y="555674"/>
            <a:ext cx="2067756" cy="20909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F6FDDC4-8F30-4E2B-9A53-C4D6CC5F07C6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510" y="504343"/>
            <a:ext cx="2455179" cy="242733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D0213BB-0629-48D7-BD4C-7E59EFB10B80}"/>
              </a:ext>
            </a:extLst>
          </p:cNvPr>
          <p:cNvSpPr txBox="1"/>
          <p:nvPr/>
        </p:nvSpPr>
        <p:spPr>
          <a:xfrm>
            <a:off x="477957" y="2998353"/>
            <a:ext cx="1123608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join-Air Plus 40" panose="02000805000000020003" pitchFamily="50" charset="0"/>
              </a:rPr>
              <a:t>All of a sudden,           They were going…</a:t>
            </a:r>
          </a:p>
          <a:p>
            <a:endParaRPr lang="en-GB" sz="3200" dirty="0">
              <a:latin typeface="Letterjoin-Air Plus 40" panose="02000805000000020003" pitchFamily="50" charset="0"/>
            </a:endParaRPr>
          </a:p>
          <a:p>
            <a:r>
              <a:rPr lang="en-GB" sz="3200" dirty="0">
                <a:latin typeface="Letterjoin-Air Plus 40" panose="02000805000000020003" pitchFamily="50" charset="0"/>
              </a:rPr>
              <a:t>Before Bob had realised…           </a:t>
            </a:r>
          </a:p>
          <a:p>
            <a:endParaRPr lang="en-GB" sz="3200" dirty="0">
              <a:latin typeface="Letterjoin-Air Plus 40" panose="02000805000000020003" pitchFamily="50" charset="0"/>
            </a:endParaRPr>
          </a:p>
          <a:p>
            <a:r>
              <a:rPr lang="en-GB" sz="3200" dirty="0">
                <a:latin typeface="Letterjoin-Air Plus 40" panose="02000805000000020003" pitchFamily="50" charset="0"/>
              </a:rPr>
              <a:t>Bob thought to himself,          Suddenly, </a:t>
            </a:r>
          </a:p>
          <a:p>
            <a:endParaRPr lang="en-GB" sz="3200" dirty="0">
              <a:latin typeface="Letterjoin-Air Plus 40" panose="02000805000000020003" pitchFamily="50" charset="0"/>
            </a:endParaRPr>
          </a:p>
          <a:p>
            <a:r>
              <a:rPr lang="en-GB" sz="3200" dirty="0">
                <a:latin typeface="Letterjoin-Air Plus 40" panose="02000805000000020003" pitchFamily="50" charset="0"/>
              </a:rPr>
              <a:t>Bob ________ into the… </a:t>
            </a:r>
          </a:p>
        </p:txBody>
      </p:sp>
    </p:spTree>
    <p:extLst>
      <p:ext uri="{BB962C8B-B14F-4D97-AF65-F5344CB8AC3E}">
        <p14:creationId xmlns:p14="http://schemas.microsoft.com/office/powerpoint/2010/main" val="30666827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9FD68A8-ABD4-4CF6-AAEA-2A2AE1A1D114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5BFAC5-8352-4E8E-B599-64A1485E5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1093" y="155426"/>
            <a:ext cx="5472740" cy="325047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F310370-1A02-44B7-8AD5-34110C3C8F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1093" y="3445384"/>
            <a:ext cx="5472740" cy="325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115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02A04E5-96D0-42F3-BC16-B24FF3E7FD74}"/>
              </a:ext>
            </a:extLst>
          </p:cNvPr>
          <p:cNvSpPr txBox="1"/>
          <p:nvPr/>
        </p:nvSpPr>
        <p:spPr>
          <a:xfrm>
            <a:off x="362599" y="768054"/>
            <a:ext cx="11674913" cy="4001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3600" dirty="0">
                <a:latin typeface="Letterjoin-Air Plus 40" panose="02000805000000020003" pitchFamily="50" charset="0"/>
                <a:cs typeface="Calibri"/>
              </a:rPr>
              <a:t>zoomed      lingered       dashed       glided    </a:t>
            </a:r>
          </a:p>
          <a:p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pPr fontAlgn="base"/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endParaRPr lang="en-GB" dirty="0">
              <a:latin typeface="Letterjoin-Air Plus 40" panose="02000805000000020003" pitchFamily="50" charset="0"/>
              <a:cs typeface="Calibri" panose="020F050202020403020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1F0645-DF6D-4DA2-804E-BF5538A12E8E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write the ending of a story.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894885-DD3B-4E8B-B5F1-EEFD64DFB003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3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78EACBD-0CBA-4438-9487-04DCE295EB86}"/>
              </a:ext>
            </a:extLst>
          </p:cNvPr>
          <p:cNvSpPr/>
          <p:nvPr/>
        </p:nvSpPr>
        <p:spPr>
          <a:xfrm>
            <a:off x="56014" y="3101419"/>
            <a:ext cx="1167491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Letterjoin-Air Plus 40" panose="02000805000000020003" pitchFamily="50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4000" dirty="0">
              <a:latin typeface="Letterjoin-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49763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41F0645-DF6D-4DA2-804E-BF5538A12E8E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write the ending of a story.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894885-DD3B-4E8B-B5F1-EEFD64DFB003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3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78EACBD-0CBA-4438-9487-04DCE295EB86}"/>
              </a:ext>
            </a:extLst>
          </p:cNvPr>
          <p:cNvSpPr/>
          <p:nvPr/>
        </p:nvSpPr>
        <p:spPr>
          <a:xfrm>
            <a:off x="258543" y="323980"/>
            <a:ext cx="1167491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Letterjoin-Air Plus 40" panose="02000805000000020003" pitchFamily="50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4000" dirty="0">
              <a:latin typeface="Letterjoin-Air Plus 40" panose="02000805000000020003" pitchFamily="50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73C4756-8EC3-46B8-8DC0-1559A3488B7A}"/>
              </a:ext>
            </a:extLst>
          </p:cNvPr>
          <p:cNvSpPr/>
          <p:nvPr/>
        </p:nvSpPr>
        <p:spPr>
          <a:xfrm>
            <a:off x="208414" y="3253819"/>
            <a:ext cx="1167491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Letterjoin-Air Plus 40" panose="02000805000000020003" pitchFamily="50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4000" dirty="0">
              <a:latin typeface="Letterjoin-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4503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02A04E5-96D0-42F3-BC16-B24FF3E7FD74}"/>
              </a:ext>
            </a:extLst>
          </p:cNvPr>
          <p:cNvSpPr txBox="1"/>
          <p:nvPr/>
        </p:nvSpPr>
        <p:spPr>
          <a:xfrm>
            <a:off x="635533" y="853052"/>
            <a:ext cx="10416209" cy="350865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en-GB" sz="4000" dirty="0">
              <a:cs typeface="Calibri"/>
            </a:endParaRPr>
          </a:p>
          <a:p>
            <a:endParaRPr lang="en-GB" sz="4000" dirty="0">
              <a:ea typeface="+mn-lt"/>
              <a:cs typeface="+mn-lt"/>
            </a:endParaRPr>
          </a:p>
          <a:p>
            <a:r>
              <a:rPr lang="en-GB" sz="2800" dirty="0">
                <a:solidFill>
                  <a:srgbClr val="FF0000"/>
                </a:solidFill>
                <a:latin typeface="Letterjoin-Air Plus 40" panose="02000805000000020003" pitchFamily="50" charset="0"/>
                <a:cs typeface="Calibri"/>
              </a:rPr>
              <a:t>The spaceship zoomed through the sky whilst dodging the comets like</a:t>
            </a:r>
            <a:r>
              <a:rPr lang="en-GB" sz="2800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 a speedboat, riding the waves. </a:t>
            </a:r>
            <a:endParaRPr lang="en-GB" sz="28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  <a:p>
            <a:pPr fontAlgn="base"/>
            <a:endParaRPr lang="en-GB" sz="4000" dirty="0">
              <a:cs typeface="Calibri"/>
            </a:endParaRPr>
          </a:p>
          <a:p>
            <a:endParaRPr lang="en-GB" dirty="0">
              <a:cs typeface="Calibri" panose="020F0502020204030204"/>
            </a:endParaRPr>
          </a:p>
        </p:txBody>
      </p:sp>
      <p:pic>
        <p:nvPicPr>
          <p:cNvPr id="2" name="Picture 2" descr="A picture containing drawing, clock&#10;&#10;Description generated with very high confidence">
            <a:extLst>
              <a:ext uri="{FF2B5EF4-FFF2-40B4-BE49-F238E27FC236}">
                <a16:creationId xmlns:a16="http://schemas.microsoft.com/office/drawing/2014/main" id="{18AADFD4-034C-4002-B36E-1F931F6BA4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503" y="775901"/>
            <a:ext cx="1057275" cy="14001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EC79B45-0BA9-4CDA-9BFA-071BE1522FCE}"/>
              </a:ext>
            </a:extLst>
          </p:cNvPr>
          <p:cNvSpPr txBox="1"/>
          <p:nvPr/>
        </p:nvSpPr>
        <p:spPr>
          <a:xfrm>
            <a:off x="508601" y="1425625"/>
            <a:ext cx="2632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join-Air Plus 40" panose="02000805000000020003" pitchFamily="50" charset="0"/>
              </a:rPr>
              <a:t>CHALLENGE: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0BD2D3-7865-461A-A33C-7992A9B9C856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write the ending of a story. 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9D0620-68F2-4859-A5C8-C1B576256115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B17ED4-1D40-464F-94EF-8FFE6E7C4238}"/>
              </a:ext>
            </a:extLst>
          </p:cNvPr>
          <p:cNvSpPr txBox="1"/>
          <p:nvPr/>
        </p:nvSpPr>
        <p:spPr>
          <a:xfrm>
            <a:off x="477957" y="3945817"/>
            <a:ext cx="1123608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join-Air Plus 40" panose="02000805000000020003" pitchFamily="50" charset="0"/>
              </a:rPr>
              <a:t>They were…                    As they were flying… </a:t>
            </a:r>
          </a:p>
          <a:p>
            <a:endParaRPr lang="en-GB" sz="3200" dirty="0">
              <a:latin typeface="Letterjoin-Air Plus 40" panose="02000805000000020003" pitchFamily="50" charset="0"/>
            </a:endParaRPr>
          </a:p>
          <a:p>
            <a:r>
              <a:rPr lang="en-GB" sz="3200" dirty="0">
                <a:latin typeface="Letterjoin-Air Plus 40" panose="02000805000000020003" pitchFamily="50" charset="0"/>
              </a:rPr>
              <a:t>The spaceship…               In that moment… </a:t>
            </a:r>
          </a:p>
          <a:p>
            <a:endParaRPr lang="en-GB" sz="3200" dirty="0">
              <a:latin typeface="Letterjoin-Air Plus 40" panose="02000805000000020003" pitchFamily="50" charset="0"/>
            </a:endParaRPr>
          </a:p>
          <a:p>
            <a:r>
              <a:rPr lang="en-GB" sz="3200" dirty="0">
                <a:latin typeface="Letterjoin-Air Plus 40" panose="02000805000000020003" pitchFamily="50" charset="0"/>
              </a:rPr>
              <a:t>They were being… </a:t>
            </a:r>
          </a:p>
        </p:txBody>
      </p:sp>
    </p:spTree>
    <p:extLst>
      <p:ext uri="{BB962C8B-B14F-4D97-AF65-F5344CB8AC3E}">
        <p14:creationId xmlns:p14="http://schemas.microsoft.com/office/powerpoint/2010/main" val="5615713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02A04E5-96D0-42F3-BC16-B24FF3E7FD74}"/>
              </a:ext>
            </a:extLst>
          </p:cNvPr>
          <p:cNvSpPr txBox="1"/>
          <p:nvPr/>
        </p:nvSpPr>
        <p:spPr>
          <a:xfrm>
            <a:off x="362599" y="768054"/>
            <a:ext cx="11674913" cy="4001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3600" dirty="0">
                <a:latin typeface="Letterjoin-Air Plus 40" panose="02000805000000020003" pitchFamily="50" charset="0"/>
                <a:cs typeface="Calibri"/>
              </a:rPr>
              <a:t>FEELINGS: </a:t>
            </a:r>
          </a:p>
          <a:p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pPr fontAlgn="base"/>
            <a:endParaRPr lang="en-GB" sz="4000" dirty="0">
              <a:latin typeface="Letterjoin-Air Plus 40" panose="02000805000000020003" pitchFamily="50" charset="0"/>
              <a:cs typeface="Calibri"/>
            </a:endParaRPr>
          </a:p>
          <a:p>
            <a:endParaRPr lang="en-GB" dirty="0">
              <a:latin typeface="Letterjoin-Air Plus 40" panose="02000805000000020003" pitchFamily="50" charset="0"/>
              <a:cs typeface="Calibri" panose="020F050202020403020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1F0645-DF6D-4DA2-804E-BF5538A12E8E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write the ending of a story.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894885-DD3B-4E8B-B5F1-EEFD64DFB003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3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78EACBD-0CBA-4438-9487-04DCE295EB86}"/>
              </a:ext>
            </a:extLst>
          </p:cNvPr>
          <p:cNvSpPr/>
          <p:nvPr/>
        </p:nvSpPr>
        <p:spPr>
          <a:xfrm>
            <a:off x="56014" y="3101419"/>
            <a:ext cx="1167491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Letterjoin-Air Plus 40" panose="02000805000000020003" pitchFamily="50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4000" dirty="0">
              <a:latin typeface="Letterjoin-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388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41F0645-DF6D-4DA2-804E-BF5538A12E8E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write the ending of a story.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894885-DD3B-4E8B-B5F1-EEFD64DFB003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3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78EACBD-0CBA-4438-9487-04DCE295EB86}"/>
              </a:ext>
            </a:extLst>
          </p:cNvPr>
          <p:cNvSpPr/>
          <p:nvPr/>
        </p:nvSpPr>
        <p:spPr>
          <a:xfrm>
            <a:off x="258543" y="323980"/>
            <a:ext cx="1167491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Letterjoin-Air Plus 40" panose="02000805000000020003" pitchFamily="50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4000" dirty="0">
              <a:latin typeface="Letterjoin-Air Plus 40" panose="02000805000000020003" pitchFamily="50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73C4756-8EC3-46B8-8DC0-1559A3488B7A}"/>
              </a:ext>
            </a:extLst>
          </p:cNvPr>
          <p:cNvSpPr/>
          <p:nvPr/>
        </p:nvSpPr>
        <p:spPr>
          <a:xfrm>
            <a:off x="208414" y="3253819"/>
            <a:ext cx="1167491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Letterjoin-Air Plus 40" panose="02000805000000020003" pitchFamily="50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4000" dirty="0">
              <a:latin typeface="Letterjoin-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7650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02A04E5-96D0-42F3-BC16-B24FF3E7FD74}"/>
              </a:ext>
            </a:extLst>
          </p:cNvPr>
          <p:cNvSpPr txBox="1"/>
          <p:nvPr/>
        </p:nvSpPr>
        <p:spPr>
          <a:xfrm>
            <a:off x="365761" y="617255"/>
            <a:ext cx="11826239" cy="350865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en-GB" sz="4000" dirty="0">
              <a:cs typeface="Calibri"/>
            </a:endParaRPr>
          </a:p>
          <a:p>
            <a:endParaRPr lang="en-GB" sz="4000" dirty="0">
              <a:ea typeface="+mn-lt"/>
              <a:cs typeface="+mn-lt"/>
            </a:endParaRPr>
          </a:p>
          <a:p>
            <a:endParaRPr lang="en-GB" sz="4000" dirty="0">
              <a:cs typeface="Calibri"/>
            </a:endParaRPr>
          </a:p>
          <a:p>
            <a:r>
              <a:rPr lang="en-GB" sz="2800" dirty="0">
                <a:solidFill>
                  <a:srgbClr val="FF0000"/>
                </a:solidFill>
                <a:latin typeface="Letterjoin-Air Plus 40" panose="02000805000000020003" pitchFamily="50" charset="0"/>
                <a:cs typeface="Calibri"/>
              </a:rPr>
              <a:t>What would be the last thing Bob would say to the alien as he says goodbye?</a:t>
            </a:r>
          </a:p>
          <a:p>
            <a:r>
              <a:rPr lang="en-GB" sz="2800" dirty="0">
                <a:solidFill>
                  <a:srgbClr val="FF0000"/>
                </a:solidFill>
                <a:latin typeface="Letterjoin-Air Plus 40" panose="02000805000000020003" pitchFamily="50" charset="0"/>
                <a:cs typeface="Calibri"/>
              </a:rPr>
              <a:t>With a tight throat, Bob said, "…"</a:t>
            </a:r>
          </a:p>
          <a:p>
            <a:endParaRPr lang="en-GB" dirty="0">
              <a:cs typeface="Calibri" panose="020F0502020204030204"/>
            </a:endParaRPr>
          </a:p>
        </p:txBody>
      </p:sp>
      <p:pic>
        <p:nvPicPr>
          <p:cNvPr id="3" name="Picture 3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E57FDC13-78DA-4D36-90AD-F092D42D6B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503" y="935794"/>
            <a:ext cx="1397479" cy="156443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2150AAC-52B6-41E6-B6D7-0D963942BE85}"/>
              </a:ext>
            </a:extLst>
          </p:cNvPr>
          <p:cNvSpPr txBox="1"/>
          <p:nvPr/>
        </p:nvSpPr>
        <p:spPr>
          <a:xfrm>
            <a:off x="1786393" y="186342"/>
            <a:ext cx="776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0" panose="02000805000000020003" pitchFamily="50" charset="0"/>
              </a:rPr>
              <a:t>L.O. To be able to write the ending of a story.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237695C-15F1-4CC5-BD63-2C0AF60F2F09}"/>
              </a:ext>
            </a:extLst>
          </p:cNvPr>
          <p:cNvSpPr txBox="1"/>
          <p:nvPr/>
        </p:nvSpPr>
        <p:spPr>
          <a:xfrm>
            <a:off x="238743" y="194908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2A566E9-7444-49F5-A2FD-A93108D076AB}"/>
              </a:ext>
            </a:extLst>
          </p:cNvPr>
          <p:cNvSpPr txBox="1"/>
          <p:nvPr/>
        </p:nvSpPr>
        <p:spPr>
          <a:xfrm>
            <a:off x="508601" y="1425625"/>
            <a:ext cx="2632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join-Air Plus 40" panose="02000805000000020003" pitchFamily="50" charset="0"/>
              </a:rPr>
              <a:t>CHALLENGE: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E72A0E-7D4F-479C-BDF0-BE1D60806FB8}"/>
              </a:ext>
            </a:extLst>
          </p:cNvPr>
          <p:cNvSpPr txBox="1"/>
          <p:nvPr/>
        </p:nvSpPr>
        <p:spPr>
          <a:xfrm>
            <a:off x="477957" y="4108547"/>
            <a:ext cx="1123608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join-Air Plus 40" panose="02000805000000020003" pitchFamily="50" charset="0"/>
              </a:rPr>
              <a:t>Finally,                     All of a sudden, </a:t>
            </a:r>
          </a:p>
          <a:p>
            <a:endParaRPr lang="en-GB" sz="3200" dirty="0">
              <a:latin typeface="Letterjoin-Air Plus 40" panose="02000805000000020003" pitchFamily="50" charset="0"/>
            </a:endParaRPr>
          </a:p>
          <a:p>
            <a:r>
              <a:rPr lang="en-GB" sz="3200" dirty="0">
                <a:latin typeface="Letterjoin-Air Plus 40" panose="02000805000000020003" pitchFamily="50" charset="0"/>
              </a:rPr>
              <a:t>Just then,                  When Bob arrived back, </a:t>
            </a:r>
          </a:p>
          <a:p>
            <a:endParaRPr lang="en-GB" sz="3200" dirty="0">
              <a:latin typeface="Letterjoin-Air Plus 40" panose="02000805000000020003" pitchFamily="50" charset="0"/>
            </a:endParaRPr>
          </a:p>
          <a:p>
            <a:r>
              <a:rPr lang="en-GB" sz="3200" dirty="0">
                <a:latin typeface="Letterjoin-Air Plus 40" panose="02000805000000020003" pitchFamily="50" charset="0"/>
              </a:rPr>
              <a:t>Bob said to the alien, “…”       </a:t>
            </a:r>
          </a:p>
        </p:txBody>
      </p:sp>
    </p:spTree>
    <p:extLst>
      <p:ext uri="{BB962C8B-B14F-4D97-AF65-F5344CB8AC3E}">
        <p14:creationId xmlns:p14="http://schemas.microsoft.com/office/powerpoint/2010/main" val="31695194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FB6D13C5252449BFEB3EE9EB04259F" ma:contentTypeVersion="12" ma:contentTypeDescription="Create a new document." ma:contentTypeScope="" ma:versionID="4df4723c4ce83fc1307bea66f16cfd54">
  <xsd:schema xmlns:xsd="http://www.w3.org/2001/XMLSchema" xmlns:xs="http://www.w3.org/2001/XMLSchema" xmlns:p="http://schemas.microsoft.com/office/2006/metadata/properties" xmlns:ns2="da1ddb92-1264-449f-beb3-b61937c0a652" xmlns:ns3="9650e086-b66d-417f-ade2-3d5c46c9fb3b" targetNamespace="http://schemas.microsoft.com/office/2006/metadata/properties" ma:root="true" ma:fieldsID="b498e0f0ee60a5c7ee785276bf00036c" ns2:_="" ns3:_="">
    <xsd:import namespace="da1ddb92-1264-449f-beb3-b61937c0a652"/>
    <xsd:import namespace="9650e086-b66d-417f-ade2-3d5c46c9fb3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1ddb92-1264-449f-beb3-b61937c0a6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50e086-b66d-417f-ade2-3d5c46c9fb3b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FE482D5-71A3-40D0-BBCD-D00D099F609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367509E-6699-43DD-9A46-94896E7250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a1ddb92-1264-449f-beb3-b61937c0a652"/>
    <ds:schemaRef ds:uri="9650e086-b66d-417f-ade2-3d5c46c9fb3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63AE4B4-A9F0-4C23-918E-B4B6C786A656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745</Words>
  <Application>Microsoft Office PowerPoint</Application>
  <PresentationFormat>Widescreen</PresentationFormat>
  <Paragraphs>153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Letterjoin-Air Plus 40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365 Pro Plus</dc:creator>
  <cp:lastModifiedBy>Ben Colborne</cp:lastModifiedBy>
  <cp:revision>157</cp:revision>
  <dcterms:created xsi:type="dcterms:W3CDTF">2020-02-10T16:18:54Z</dcterms:created>
  <dcterms:modified xsi:type="dcterms:W3CDTF">2021-02-02T16:11:39Z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0x010100F5FB6D13C5252449BFEB3EE9EB04259F</vt:lpwstr>
  </property>
</Properties>
</file>