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D3FC1-174B-4C4E-B548-D02163F607B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/>
          <a:lstStyle>
            <a:lvl1pPr>
              <a:defRPr sz="8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F4B9CD-3A6B-4149-9042-53A4A6DEEAF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/>
          <a:lstStyle>
            <a:lvl1pPr marL="0" indent="0">
              <a:buNone/>
              <a:defRPr sz="28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5AF9F-BF70-4207-ACB7-261A1241CD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76072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C62EC2C-0C13-4386-B2FE-90D490B5A031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396A7-E9DE-4B57-AFC0-78E25F0997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2A31E-C670-407D-A3E9-6F64EB0A3B6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869680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3633D3B-9272-4B9B-8B0E-E7A57BE362C0}" type="slidenum">
              <a:t>‹#›</a:t>
            </a:fld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F7EF25C-4EAD-4CDD-A2EA-9AAB3986712C}"/>
              </a:ext>
            </a:extLst>
          </p:cNvPr>
          <p:cNvSpPr/>
          <p:nvPr/>
        </p:nvSpPr>
        <p:spPr>
          <a:xfrm rot="5400013">
            <a:off x="857542" y="346795"/>
            <a:ext cx="146304" cy="704088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947FD166-31FE-42BA-AC38-9AF02A6A88BA}"/>
              </a:ext>
            </a:extLst>
          </p:cNvPr>
          <p:cNvSpPr/>
          <p:nvPr/>
        </p:nvSpPr>
        <p:spPr>
          <a:xfrm flipV="1">
            <a:off x="578650" y="4501198"/>
            <a:ext cx="11034695" cy="18288"/>
          </a:xfrm>
          <a:prstGeom prst="rect">
            <a:avLst/>
          </a:prstGeom>
          <a:solidFill>
            <a:srgbClr val="C9C9C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001533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2D56FACD-641E-4359-A22D-F27CF5A31E91}"/>
              </a:ext>
            </a:extLst>
          </p:cNvPr>
          <p:cNvSpPr/>
          <p:nvPr/>
        </p:nvSpPr>
        <p:spPr>
          <a:xfrm>
            <a:off x="558204" y="0"/>
            <a:ext cx="11167448" cy="2018803"/>
          </a:xfrm>
          <a:prstGeom prst="rect">
            <a:avLst/>
          </a:prstGeom>
          <a:solidFill>
            <a:srgbClr val="FFFFFF"/>
          </a:solidFill>
          <a:ln w="9528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0072FCCF-E4B1-4543-861B-0816C8A20D6E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FAF5AAE-67FB-43F6-A2FA-6D30A7293FB2}"/>
              </a:ext>
            </a:extLst>
          </p:cNvPr>
          <p:cNvSpPr/>
          <p:nvPr/>
        </p:nvSpPr>
        <p:spPr>
          <a:xfrm>
            <a:off x="498832" y="787353"/>
            <a:ext cx="128016" cy="704088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3C8D4B0-DDDD-4ADB-B3AD-072B3F4EAD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BDD390B-8CE7-491F-9952-3019C6A7A4A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F898941-D87C-401F-BC77-B813369603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115568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A2B963E-3F63-4740-B346-2E32BD4CEEA6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321FD40-3357-4E3D-B51C-D951D03EC3E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2653D98-85E9-416E-93F5-7246FF69DB5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40496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A050E986-D3B9-46EA-8161-75CB8639A9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756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DE0DA061-7275-4C1A-84DE-4DA40714D5EB}"/>
              </a:ext>
            </a:extLst>
          </p:cNvPr>
          <p:cNvSpPr/>
          <p:nvPr/>
        </p:nvSpPr>
        <p:spPr>
          <a:xfrm>
            <a:off x="558213" y="4981422"/>
            <a:ext cx="11134959" cy="822960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F112C028-D6AF-49A4-9E8E-0BDE59C451C2}"/>
              </a:ext>
            </a:extLst>
          </p:cNvPr>
          <p:cNvSpPr/>
          <p:nvPr/>
        </p:nvSpPr>
        <p:spPr>
          <a:xfrm>
            <a:off x="498832" y="5118582"/>
            <a:ext cx="146304" cy="548640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4EB0C74-8EB8-41F8-8211-EEC7981D08A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/>
          <a:lstStyle>
            <a:lvl1pPr>
              <a:defRPr sz="6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3878594-805E-4B13-8C53-D3CB03EFDA3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/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1C77EAC9-9AEE-48CF-B43B-C32E116728A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0BBE6D-F8F0-458D-ABD5-F9ACC799CAD6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733FA71-9D0A-41B2-98B9-D439ADFC6E5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ECCF222-BCFD-43EA-9AE3-519DBB9DD6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7C8592-92CE-42AC-A7EF-0EE540E4F02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960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5E3BEDE1-EC3D-410E-BD49-EAF8C2BE40BA}"/>
              </a:ext>
            </a:extLst>
          </p:cNvPr>
          <p:cNvSpPr/>
          <p:nvPr/>
        </p:nvSpPr>
        <p:spPr>
          <a:xfrm>
            <a:off x="558204" y="0"/>
            <a:ext cx="11167448" cy="2018803"/>
          </a:xfrm>
          <a:prstGeom prst="rect">
            <a:avLst/>
          </a:prstGeom>
          <a:solidFill>
            <a:srgbClr val="FFFFFF"/>
          </a:solidFill>
          <a:ln w="9528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6291E32E-FC3B-431C-BAC6-D411B9B2D83D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B919A8C1-5982-4FA4-AD21-82A0BEF02620}"/>
              </a:ext>
            </a:extLst>
          </p:cNvPr>
          <p:cNvSpPr/>
          <p:nvPr/>
        </p:nvSpPr>
        <p:spPr>
          <a:xfrm>
            <a:off x="498832" y="787353"/>
            <a:ext cx="128016" cy="704088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C7CCA69-9EF5-44A0-91B7-7EA5B20278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0B0C3C5-E3EF-41EE-ADF8-153EE24EB3C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15568" y="2478024"/>
            <a:ext cx="4937760" cy="36941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C53B8E6B-CC27-4A58-B08E-C93F0092865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345936" y="2478024"/>
            <a:ext cx="4937760" cy="36941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8EAD7731-E5B5-4EF7-B3F3-197C8C39CE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115568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23E745B-958F-4EA6-BDCE-89249E2A5CC4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71F162B9-0057-48B7-A8EB-802F6A1DEC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413B9169-586F-497A-9645-78A779D23A2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40496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A9C64BF3-DB5C-41C8-91D9-7F4BD1266FB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999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BFE0D35E-5424-4870-9A31-717F063EAD60}"/>
              </a:ext>
            </a:extLst>
          </p:cNvPr>
          <p:cNvSpPr/>
          <p:nvPr/>
        </p:nvSpPr>
        <p:spPr>
          <a:xfrm>
            <a:off x="558204" y="0"/>
            <a:ext cx="11167448" cy="2018803"/>
          </a:xfrm>
          <a:prstGeom prst="rect">
            <a:avLst/>
          </a:prstGeom>
          <a:solidFill>
            <a:srgbClr val="FFFFFF"/>
          </a:solidFill>
          <a:ln w="9528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E84DD40-1463-4D78-89D9-DE14CF4BF08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27C75254-8C9F-493A-AB44-4E8910C39881}"/>
              </a:ext>
            </a:extLst>
          </p:cNvPr>
          <p:cNvSpPr/>
          <p:nvPr/>
        </p:nvSpPr>
        <p:spPr>
          <a:xfrm>
            <a:off x="498832" y="787353"/>
            <a:ext cx="128016" cy="704088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9CA21F2-71DE-46F8-BC06-2A09226428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A3EC30A-6F5E-4C95-A3D6-EB405B9237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15568" y="2372648"/>
            <a:ext cx="4937760" cy="823910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385A68C-A954-455B-9A74-7998B07531B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115568" y="3203691"/>
            <a:ext cx="4937760" cy="296850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1EB49702-A99A-4C2C-ABA6-FA3774383B6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345936" y="2372648"/>
            <a:ext cx="4937760" cy="823910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468B2A73-AA86-4775-8FF9-99B12EA65CD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345936" y="3203682"/>
            <a:ext cx="4937760" cy="296850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6">
            <a:extLst>
              <a:ext uri="{FF2B5EF4-FFF2-40B4-BE49-F238E27FC236}">
                <a16:creationId xmlns:a16="http://schemas.microsoft.com/office/drawing/2014/main" id="{066A234D-D3CB-4350-9823-390B78EAB9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115568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CFD8D0A-35A7-43C0-A889-F8C7E9C34536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48F14B5B-F8C6-4265-A3F7-1BCCF07BCBE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2" name="Slide Number Placeholder 8">
            <a:extLst>
              <a:ext uri="{FF2B5EF4-FFF2-40B4-BE49-F238E27FC236}">
                <a16:creationId xmlns:a16="http://schemas.microsoft.com/office/drawing/2014/main" id="{74776A9F-3452-4E74-8069-F1FD51728E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40496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E76A858-9198-43D5-814C-90F033CEADE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14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C80EB57A-5FA4-46E3-86D3-E3D8EEEBAA91}"/>
              </a:ext>
            </a:extLst>
          </p:cNvPr>
          <p:cNvSpPr/>
          <p:nvPr/>
        </p:nvSpPr>
        <p:spPr>
          <a:xfrm>
            <a:off x="665856" y="1533521"/>
            <a:ext cx="10917067" cy="3790946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56CE0E59-0A5D-49B9-94B1-4CD44579BE9E}"/>
              </a:ext>
            </a:extLst>
          </p:cNvPr>
          <p:cNvSpPr/>
          <p:nvPr/>
        </p:nvSpPr>
        <p:spPr>
          <a:xfrm>
            <a:off x="609081" y="2971800"/>
            <a:ext cx="128016" cy="914400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9785758-5743-4620-8FF1-77E2F0F411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0BB8A842-5FA1-4F6C-BD65-E0BD611491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597C7A-1ADE-49E4-9475-0334BB60CBDF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B21AAED0-38DC-44E1-85F8-E9B7E96700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E4FCDE5A-F086-4DFF-8F62-D5828932F5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21FD7D-7C2D-4238-9609-AF74E85A32A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957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9A4797-03F2-4298-A8B4-C4E3512023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5FDBF8-6615-476B-9770-04247B357BB9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DF9484-E763-4883-9DC2-75B80A699B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5F6C0-DF79-4594-8620-446D7B4846B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D70D3D-5C44-4276-B5DD-B690FD228CF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82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5EFD5976-7A85-42D5-8A1E-B128C5E676CE}"/>
              </a:ext>
            </a:extLst>
          </p:cNvPr>
          <p:cNvSpPr/>
          <p:nvPr/>
        </p:nvSpPr>
        <p:spPr>
          <a:xfrm>
            <a:off x="558213" y="1162028"/>
            <a:ext cx="3740737" cy="4643341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B975EC5B-7BCE-4EB7-9CDC-539EEEB44CBD}"/>
              </a:ext>
            </a:extLst>
          </p:cNvPr>
          <p:cNvSpPr/>
          <p:nvPr/>
        </p:nvSpPr>
        <p:spPr>
          <a:xfrm>
            <a:off x="498832" y="1618378"/>
            <a:ext cx="146304" cy="822960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98DD0F4-19AE-4BFE-AF7E-49507D9BDC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68680" y="1709928"/>
            <a:ext cx="3099815" cy="1709928"/>
          </a:xfrm>
        </p:spPr>
        <p:txBody>
          <a:bodyPr anchor="t"/>
          <a:lstStyle>
            <a:lvl1pPr>
              <a:lnSpc>
                <a:spcPct val="100000"/>
              </a:lnSpc>
              <a:defRPr sz="3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2B9FDCE-A2D7-4CB7-8BAE-491D7949303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965192" y="1709928"/>
            <a:ext cx="6729983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B3B1627-0A25-41BA-8624-22B2BF5707C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68680" y="3429000"/>
            <a:ext cx="3099815" cy="2066544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F7E82E4-6191-4C31-B1C8-BCE7BEAC0A2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68680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00CCCC4-666B-4DA7-A91E-731CC2CCF8D8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6DB00F8F-FAB0-42AC-8CAE-40C1880DED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3959F22D-B009-43F2-927A-4952E8B2E1E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BC62B8-C402-43C8-AF33-014CBF3E851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239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8D2F6854-C874-4A67-9BD0-F4472BFF381A}"/>
              </a:ext>
            </a:extLst>
          </p:cNvPr>
          <p:cNvSpPr/>
          <p:nvPr/>
        </p:nvSpPr>
        <p:spPr>
          <a:xfrm>
            <a:off x="558213" y="1162028"/>
            <a:ext cx="3740737" cy="4643341"/>
          </a:xfrm>
          <a:prstGeom prst="rect">
            <a:avLst/>
          </a:prstGeom>
          <a:solidFill>
            <a:srgbClr val="FFFFFF"/>
          </a:solidFill>
          <a:ln w="12701" cap="flat">
            <a:solidFill>
              <a:srgbClr val="E9E9E9"/>
            </a:solidFill>
            <a:prstDash val="solid"/>
            <a:miter/>
          </a:ln>
          <a:effectLst>
            <a:outerShdw dist="38096" dir="2700000" algn="tl">
              <a:srgbClr val="D9D9D9">
                <a:alpha val="30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226E2025-5FF8-4CB2-940E-FB645C2DE89A}"/>
              </a:ext>
            </a:extLst>
          </p:cNvPr>
          <p:cNvSpPr/>
          <p:nvPr/>
        </p:nvSpPr>
        <p:spPr>
          <a:xfrm>
            <a:off x="498832" y="1618378"/>
            <a:ext cx="146304" cy="822960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EBFEF19-E18A-4A07-9058-36292B296A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68680" y="1709928"/>
            <a:ext cx="3099815" cy="1709928"/>
          </a:xfrm>
        </p:spPr>
        <p:txBody>
          <a:bodyPr anchor="t"/>
          <a:lstStyle>
            <a:lvl1pPr>
              <a:lnSpc>
                <a:spcPct val="100000"/>
              </a:lnSpc>
              <a:defRPr sz="3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C3F6C1D6-28F0-400E-9A00-66D8F2ACE818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965192" y="1161288"/>
            <a:ext cx="6729983" cy="4645152"/>
          </a:xfrm>
        </p:spPr>
        <p:txBody>
          <a:bodyPr/>
          <a:lstStyle>
            <a:lvl1pPr marL="0" indent="0">
              <a:buNone/>
              <a:defRPr sz="28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25624D49-52C8-47CD-A0FE-ED10D17B3BC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68680" y="3438144"/>
            <a:ext cx="3099815" cy="2057400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B87E2316-097A-4030-A372-C06B81F33ED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68680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2BB9F2D-C9BC-49AA-A9EE-E09FF6480911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9C6BFF99-024A-43B4-AAA0-52049DFD18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5BB6002E-9F88-43B5-9BD3-19F7B2F756E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E4FD4F-9FBD-4946-BAC1-E1AD66DB4C4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621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5035-1CA5-4C7A-B977-E20C0A6C669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707866-7878-41F1-A182-C6A34589122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2C641-2693-4A01-A762-27EFE39257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454E83-73AC-40FC-9E01-A5CB7861D629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5095E-55CA-4AE3-9FA9-910EB21606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D3EF3-0842-4F67-BA38-25577006C4C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BE1D53-D954-425F-B284-58CED3F85F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234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7F0A07-9A95-45E8-946E-485238388D3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F567EE-16E1-4D89-85DA-FDAECA1E4CD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703B0-BA75-4BB6-BF91-E796D57D59B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1435BC-AC8A-4CF2-BCB6-C1302483FF18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AC11-584E-4E44-9E45-5509C7E3864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43C56-754C-4E8D-AA9F-1AE0AD7CC0E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E62D1D-D90C-4AFF-854C-B5EC89729CC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660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A228AD-110A-4B39-B7F2-6FEFE28CF0C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45BE22-2B4F-4293-B834-F660F64ADC3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FEF61-DEC6-4651-9611-B6E82ED68F8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Neue Haas Grotesk Text Pro"/>
              </a:defRPr>
            </a:lvl1pPr>
          </a:lstStyle>
          <a:p>
            <a:pPr lvl="0"/>
            <a:fld id="{CB59F652-AAE0-4C11-88E0-F2AB660FA069}" type="datetime1">
              <a:rPr lang="en-US"/>
              <a:pPr lvl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68F96-E094-4EA6-AFFF-CA26702D2C7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Neue Haas Grotesk Text Pro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855D5-EBDB-46BB-9856-057F767A59C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Neue Haas Grotesk Text Pro"/>
              </a:defRPr>
            </a:lvl1pPr>
          </a:lstStyle>
          <a:p>
            <a:pPr lvl="0"/>
            <a:fld id="{9E89D43F-B3BC-4472-B40D-80904556674B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000" b="1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1pPr>
    </p:titleStyle>
    <p:bodyStyle>
      <a:lvl1pPr marL="228600" marR="0" lvl="0" indent="-228600" algn="l" defTabSz="914400" rtl="0" fontAlgn="auto" hangingPunct="1">
        <a:lnSpc>
          <a:spcPct val="11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1pPr>
      <a:lvl2pPr marL="685800" marR="0" lvl="1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2pPr>
      <a:lvl3pPr marL="1143000" marR="0" lvl="2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3pPr>
      <a:lvl4pPr marL="1600200" marR="0" lvl="3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4pPr>
      <a:lvl5pPr marL="2057400" marR="0" lvl="4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Neue Haas Grotesk Text Pro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>
            <a:extLst>
              <a:ext uri="{FF2B5EF4-FFF2-40B4-BE49-F238E27FC236}">
                <a16:creationId xmlns:a16="http://schemas.microsoft.com/office/drawing/2014/main" id="{21A4FA80-E3D9-4C4A-A071-AAECC9DE5D9B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pic>
        <p:nvPicPr>
          <p:cNvPr id="3" name="Picture 3" descr="Textured rainbow painted background">
            <a:extLst>
              <a:ext uri="{FF2B5EF4-FFF2-40B4-BE49-F238E27FC236}">
                <a16:creationId xmlns:a16="http://schemas.microsoft.com/office/drawing/2014/main" id="{C9BFD417-0A2B-463B-B59E-4523AF4C2E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14" r="7813" b="-1"/>
          <a:stretch>
            <a:fillRect/>
          </a:stretch>
        </p:blipFill>
        <p:spPr>
          <a:xfrm>
            <a:off x="4501335" y="46369"/>
            <a:ext cx="7690661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9">
            <a:extLst>
              <a:ext uri="{FF2B5EF4-FFF2-40B4-BE49-F238E27FC236}">
                <a16:creationId xmlns:a16="http://schemas.microsoft.com/office/drawing/2014/main" id="{DE50249A-6B80-4BDF-A65E-3AD852666C04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9756602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8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Neue Haas Grotesk Text Pro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689606F-5C61-491D-A391-F5A77BA550D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77984" y="1122361"/>
            <a:ext cx="4023360" cy="3204130"/>
          </a:xfrm>
        </p:spPr>
        <p:txBody>
          <a:bodyPr/>
          <a:lstStyle/>
          <a:p>
            <a:pPr lvl="0"/>
            <a:r>
              <a:rPr lang="en-GB" sz="4800"/>
              <a:t>Year 3 Personal Projects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97B2498-C329-4465-B550-C37C968D859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77984" y="4872919"/>
            <a:ext cx="4023360" cy="1740478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en-GB" sz="1700">
                <a:solidFill>
                  <a:srgbClr val="FF0000"/>
                </a:solidFill>
              </a:rPr>
              <a:t>Choose a subject, then decide how you are going to present all the information. Make sure you include lots of interesting information that you have researched and can share with others. Good luck!</a:t>
            </a: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0F8A2419-E46B-43E9-993D-1AFFD43D4417}"/>
              </a:ext>
            </a:extLst>
          </p:cNvPr>
          <p:cNvSpPr>
            <a:spLocks noMove="1" noResize="1"/>
          </p:cNvSpPr>
          <p:nvPr/>
        </p:nvSpPr>
        <p:spPr>
          <a:xfrm rot="5400013">
            <a:off x="759921" y="346795"/>
            <a:ext cx="146304" cy="704088"/>
          </a:xfrm>
          <a:prstGeom prst="rect">
            <a:avLst/>
          </a:prstGeom>
          <a:solidFill>
            <a:srgbClr val="F5A7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Rectangle 23">
            <a:extLst>
              <a:ext uri="{FF2B5EF4-FFF2-40B4-BE49-F238E27FC236}">
                <a16:creationId xmlns:a16="http://schemas.microsoft.com/office/drawing/2014/main" id="{A56FA23D-896D-420E-85A9-73F156D703FC}"/>
              </a:ext>
            </a:extLst>
          </p:cNvPr>
          <p:cNvSpPr>
            <a:spLocks noMove="1" noResize="1"/>
          </p:cNvSpPr>
          <p:nvPr/>
        </p:nvSpPr>
        <p:spPr>
          <a:xfrm>
            <a:off x="481029" y="4546918"/>
            <a:ext cx="3977639" cy="18288"/>
          </a:xfrm>
          <a:prstGeom prst="rect">
            <a:avLst/>
          </a:prstGeom>
          <a:solidFill>
            <a:srgbClr val="C9C9C9"/>
          </a:solidFill>
          <a:ln w="3172" cap="flat">
            <a:solidFill>
              <a:srgbClr val="C9C9C9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2CC083C-3F59-40C2-904F-D1E77B5BC27A}"/>
              </a:ext>
            </a:extLst>
          </p:cNvPr>
          <p:cNvSpPr txBox="1"/>
          <p:nvPr/>
        </p:nvSpPr>
        <p:spPr>
          <a:xfrm>
            <a:off x="4939698" y="476777"/>
            <a:ext cx="3747101" cy="59093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sng" strike="noStrike" kern="1200" cap="none" spc="0" baseline="0">
                <a:solidFill>
                  <a:srgbClr val="FF0000"/>
                </a:solidFill>
                <a:uFillTx/>
                <a:latin typeface="Letter-join Plus 40" pitchFamily="50"/>
              </a:rPr>
              <a:t>Subjects.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Rainforests.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Dinosaurs.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 Lifecycles.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Volcanoes.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Space.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Fashion.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Musicians.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Artists.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Kings and Queens.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Explorers.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Designing a building of the future.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Saving the Planet.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Seasons.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Under the Sea.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The Olympics.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Keeping your mind healthy.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Food around the World.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Learn to paint/draw/make jewellery/mosaic/make greeting cards/knitting</a:t>
            </a: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7B69EFA5-5E50-49B9-8328-2ABC8F4D1146}"/>
              </a:ext>
            </a:extLst>
          </p:cNvPr>
          <p:cNvSpPr txBox="1"/>
          <p:nvPr/>
        </p:nvSpPr>
        <p:spPr>
          <a:xfrm>
            <a:off x="8882042" y="396749"/>
            <a:ext cx="3309954" cy="59093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sng" strike="noStrike" kern="1200" cap="none" spc="0" baseline="0">
                <a:solidFill>
                  <a:srgbClr val="FF0000"/>
                </a:solidFill>
                <a:uFillTx/>
                <a:latin typeface="Letter-join Plus 40" pitchFamily="50"/>
              </a:rPr>
              <a:t>Ways to present your project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Book.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Poster.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3D model.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Timelines.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Photo album.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Paintings.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PowerPoint.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Diagrams.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Worksheets.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Display.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Video.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Poetry.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Instructions.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Collage.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Scrapbook.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Letter-join Plus 40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Letter-join Plus 40" pitchFamily="50"/>
              </a:rPr>
              <a:t>Or maybe a mixture of different presentations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Neue Haas Grotesk Text Pro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Neue Haas Grotesk Text Pro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Neue Haas Grotesk Text Pro"/>
            </a:endParaRPr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id="{D3BDEE6D-8D74-47D0-85E6-5D5B1C279890}"/>
              </a:ext>
            </a:extLst>
          </p:cNvPr>
          <p:cNvSpPr/>
          <p:nvPr/>
        </p:nvSpPr>
        <p:spPr>
          <a:xfrm>
            <a:off x="1885245" y="771991"/>
            <a:ext cx="1546296" cy="503651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5A700"/>
          </a:solidFill>
          <a:ln w="12701" cap="flat">
            <a:solidFill>
              <a:srgbClr val="B47A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Neue Haas Grotesk Text Pro"/>
              </a:rPr>
              <a:t>Spring 2021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160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Letter-join Plus 40</vt:lpstr>
      <vt:lpstr>Neue Haas Grotesk Text Pro</vt:lpstr>
      <vt:lpstr>AccentBoxVTI</vt:lpstr>
      <vt:lpstr>Year 3 Personal Projects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Personal Projects</dc:title>
  <dc:creator>Frankie Rodgers</dc:creator>
  <cp:lastModifiedBy>Rhys Thomas</cp:lastModifiedBy>
  <cp:revision>1</cp:revision>
  <dcterms:created xsi:type="dcterms:W3CDTF">2021-02-19T12:25:17Z</dcterms:created>
  <dcterms:modified xsi:type="dcterms:W3CDTF">2021-02-19T15:07:35Z</dcterms:modified>
</cp:coreProperties>
</file>