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59" r:id="rId6"/>
    <p:sldId id="257" r:id="rId7"/>
    <p:sldId id="262" r:id="rId8"/>
    <p:sldId id="266" r:id="rId9"/>
    <p:sldId id="267" r:id="rId10"/>
    <p:sldId id="265" r:id="rId11"/>
    <p:sldId id="263" r:id="rId12"/>
    <p:sldId id="271" r:id="rId13"/>
    <p:sldId id="272" r:id="rId14"/>
    <p:sldId id="273" r:id="rId15"/>
    <p:sldId id="264" r:id="rId16"/>
    <p:sldId id="269" r:id="rId17"/>
    <p:sldId id="270" r:id="rId18"/>
    <p:sldId id="26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Knox" userId="c6580790-b555-424d-8b85-c2135629cc6e" providerId="ADAL" clId="{248EAC94-EA98-4C30-B81F-6CAE0167AD73}"/>
    <pc:docChg chg="custSel modSld">
      <pc:chgData name="Helen Knox" userId="c6580790-b555-424d-8b85-c2135629cc6e" providerId="ADAL" clId="{248EAC94-EA98-4C30-B81F-6CAE0167AD73}" dt="2021-02-24T15:24:59.432" v="8" actId="20577"/>
      <pc:docMkLst>
        <pc:docMk/>
      </pc:docMkLst>
      <pc:sldChg chg="modSp mod">
        <pc:chgData name="Helen Knox" userId="c6580790-b555-424d-8b85-c2135629cc6e" providerId="ADAL" clId="{248EAC94-EA98-4C30-B81F-6CAE0167AD73}" dt="2021-02-24T15:24:15.790" v="0" actId="14100"/>
        <pc:sldMkLst>
          <pc:docMk/>
          <pc:sldMk cId="0" sldId="260"/>
        </pc:sldMkLst>
        <pc:picChg chg="mod">
          <ac:chgData name="Helen Knox" userId="c6580790-b555-424d-8b85-c2135629cc6e" providerId="ADAL" clId="{248EAC94-EA98-4C30-B81F-6CAE0167AD73}" dt="2021-02-24T15:24:15.790" v="0" actId="14100"/>
          <ac:picMkLst>
            <pc:docMk/>
            <pc:sldMk cId="0" sldId="260"/>
            <ac:picMk id="3076" creationId="{00000000-0000-0000-0000-000000000000}"/>
          </ac:picMkLst>
        </pc:picChg>
      </pc:sldChg>
      <pc:sldChg chg="modSp mod">
        <pc:chgData name="Helen Knox" userId="c6580790-b555-424d-8b85-c2135629cc6e" providerId="ADAL" clId="{248EAC94-EA98-4C30-B81F-6CAE0167AD73}" dt="2021-02-24T15:24:45.241" v="4" actId="20577"/>
        <pc:sldMkLst>
          <pc:docMk/>
          <pc:sldMk cId="0" sldId="262"/>
        </pc:sldMkLst>
        <pc:spChg chg="mod">
          <ac:chgData name="Helen Knox" userId="c6580790-b555-424d-8b85-c2135629cc6e" providerId="ADAL" clId="{248EAC94-EA98-4C30-B81F-6CAE0167AD73}" dt="2021-02-24T15:24:45.241" v="4" actId="20577"/>
          <ac:spMkLst>
            <pc:docMk/>
            <pc:sldMk cId="0" sldId="262"/>
            <ac:spMk id="2" creationId="{00000000-0000-0000-0000-000000000000}"/>
          </ac:spMkLst>
        </pc:spChg>
      </pc:sldChg>
      <pc:sldChg chg="modSp mod">
        <pc:chgData name="Helen Knox" userId="c6580790-b555-424d-8b85-c2135629cc6e" providerId="ADAL" clId="{248EAC94-EA98-4C30-B81F-6CAE0167AD73}" dt="2021-02-24T15:24:51.341" v="6" actId="20577"/>
        <pc:sldMkLst>
          <pc:docMk/>
          <pc:sldMk cId="0" sldId="266"/>
        </pc:sldMkLst>
        <pc:spChg chg="mod">
          <ac:chgData name="Helen Knox" userId="c6580790-b555-424d-8b85-c2135629cc6e" providerId="ADAL" clId="{248EAC94-EA98-4C30-B81F-6CAE0167AD73}" dt="2021-02-24T15:24:51.341" v="6" actId="20577"/>
          <ac:spMkLst>
            <pc:docMk/>
            <pc:sldMk cId="0" sldId="266"/>
            <ac:spMk id="2" creationId="{00000000-0000-0000-0000-000000000000}"/>
          </ac:spMkLst>
        </pc:spChg>
      </pc:sldChg>
      <pc:sldChg chg="modSp mod">
        <pc:chgData name="Helen Knox" userId="c6580790-b555-424d-8b85-c2135629cc6e" providerId="ADAL" clId="{248EAC94-EA98-4C30-B81F-6CAE0167AD73}" dt="2021-02-24T15:24:59.432" v="8" actId="20577"/>
        <pc:sldMkLst>
          <pc:docMk/>
          <pc:sldMk cId="0" sldId="267"/>
        </pc:sldMkLst>
        <pc:spChg chg="mod">
          <ac:chgData name="Helen Knox" userId="c6580790-b555-424d-8b85-c2135629cc6e" providerId="ADAL" clId="{248EAC94-EA98-4C30-B81F-6CAE0167AD73}" dt="2021-02-24T15:24:59.432" v="8" actId="20577"/>
          <ac:spMkLst>
            <pc:docMk/>
            <pc:sldMk cId="0" sldId="267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FCB9D-100E-4686-9FD7-26102CE9848A}" type="datetimeFigureOut">
              <a:rPr lang="en-GB" smtClean="0"/>
              <a:pPr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AEF3A-B1BE-4ACF-977C-839226EDCE0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bc.co.uk/bitesize/articles/zmbmdp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"/>
            <a:ext cx="8424936" cy="4725143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/>
              <a:t>Thursday 25</a:t>
            </a:r>
            <a:r>
              <a:rPr lang="en-GB" sz="5400" u="sng" baseline="30000" dirty="0"/>
              <a:t>th</a:t>
            </a:r>
            <a:r>
              <a:rPr lang="en-GB" sz="5400" u="sng" dirty="0"/>
              <a:t> March  </a:t>
            </a:r>
            <a:r>
              <a:rPr lang="en-GB" sz="5400" dirty="0"/>
              <a:t>English</a:t>
            </a:r>
            <a:br>
              <a:rPr lang="en-GB" dirty="0"/>
            </a:br>
            <a:r>
              <a:rPr lang="en-GB" dirty="0">
                <a:solidFill>
                  <a:srgbClr val="FF0000"/>
                </a:solidFill>
              </a:rPr>
              <a:t>Please have ready...</a:t>
            </a:r>
            <a:br>
              <a:rPr lang="en-GB" dirty="0"/>
            </a:br>
            <a:r>
              <a:rPr lang="en-GB" dirty="0"/>
              <a:t>Your book and pencil, with the date</a:t>
            </a:r>
            <a:br>
              <a:rPr lang="en-GB" dirty="0"/>
            </a:br>
            <a:r>
              <a:rPr lang="en-GB" dirty="0"/>
              <a:t>Lots of ideas about ....sentences 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1" y="3068960"/>
            <a:ext cx="6979321" cy="355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xplosion 1 4"/>
          <p:cNvSpPr/>
          <p:nvPr/>
        </p:nvSpPr>
        <p:spPr>
          <a:xfrm>
            <a:off x="3635896" y="4653136"/>
            <a:ext cx="3816424" cy="151216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Explosion 2 5"/>
          <p:cNvSpPr/>
          <p:nvPr/>
        </p:nvSpPr>
        <p:spPr>
          <a:xfrm>
            <a:off x="2267744" y="5301208"/>
            <a:ext cx="2520280" cy="93610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276871"/>
            <a:ext cx="8964488" cy="1323579"/>
          </a:xfrm>
        </p:spPr>
        <p:txBody>
          <a:bodyPr>
            <a:noAutofit/>
          </a:bodyPr>
          <a:lstStyle/>
          <a:p>
            <a:pPr algn="l"/>
            <a:r>
              <a:rPr lang="en-GB" sz="5400" b="1" dirty="0"/>
              <a:t>LO  To be an expert </a:t>
            </a:r>
            <a:br>
              <a:rPr lang="en-GB" sz="5400" b="1" dirty="0"/>
            </a:br>
            <a:r>
              <a:rPr lang="en-GB" sz="5400" b="1" dirty="0"/>
              <a:t>in simple sentences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 know what a sentence is.</a:t>
            </a:r>
            <a:br>
              <a:rPr lang="en-GB" dirty="0"/>
            </a:br>
            <a:r>
              <a:rPr lang="en-GB" dirty="0"/>
              <a:t>I can check if a sentence makes sense.</a:t>
            </a:r>
            <a:br>
              <a:rPr lang="en-GB" dirty="0"/>
            </a:br>
            <a:r>
              <a:rPr lang="en-GB" dirty="0"/>
              <a:t>I know a sentence needs a verb.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4953" y="0"/>
            <a:ext cx="2929047" cy="3201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206680" cy="1152127"/>
          </a:xfrm>
        </p:spPr>
        <p:txBody>
          <a:bodyPr>
            <a:normAutofit fontScale="90000"/>
          </a:bodyPr>
          <a:lstStyle/>
          <a:p>
            <a:r>
              <a:rPr lang="en-GB" dirty="0"/>
              <a:t>Check 1 – What is a verb?</a:t>
            </a:r>
            <a:br>
              <a:rPr lang="en-GB" dirty="0"/>
            </a:br>
            <a:endParaRPr lang="en-GB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35614"/>
            <a:ext cx="5904655" cy="595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2776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urved Up Arrow 4"/>
          <p:cNvSpPr/>
          <p:nvPr/>
        </p:nvSpPr>
        <p:spPr>
          <a:xfrm rot="20537727">
            <a:off x="3908069" y="4852401"/>
            <a:ext cx="2448272" cy="122413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404664"/>
            <a:ext cx="8247011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r>
              <a:rPr lang="en-GB" dirty="0"/>
              <a:t>Back to sentences ...</a:t>
            </a:r>
            <a:br>
              <a:rPr lang="en-GB" dirty="0"/>
            </a:br>
            <a:r>
              <a:rPr lang="en-GB" u="sng" dirty="0">
                <a:hlinkClick r:id="rId2"/>
              </a:rPr>
              <a:t> </a:t>
            </a:r>
            <a:r>
              <a:rPr lang="en-GB" sz="3100" u="sng" dirty="0">
                <a:hlinkClick r:id="rId2"/>
              </a:rPr>
              <a:t>https://www.bbc.co.uk/bitesize/articles/zmbmdp3</a:t>
            </a:r>
            <a:r>
              <a:rPr lang="en-GB" sz="3100" dirty="0"/>
              <a:t>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780928"/>
            <a:ext cx="6858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en-GB" dirty="0"/>
              <a:t>Spelling Shed – 1. Making Meaning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7184280" cy="3852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en-GB" dirty="0"/>
              <a:t>Spelling Shed – 2.Building Sentences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988840"/>
            <a:ext cx="7041405" cy="3839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en-GB" dirty="0"/>
              <a:t>Spelling Shed – 3.Choosing words to make sentences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060848"/>
            <a:ext cx="82962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692696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Challenge..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 Stretch a </a:t>
            </a:r>
            <a:br>
              <a:rPr lang="en-GB" dirty="0"/>
            </a:br>
            <a:r>
              <a:rPr lang="en-GB" dirty="0"/>
              <a:t>sentence !</a:t>
            </a:r>
          </a:p>
        </p:txBody>
      </p:sp>
      <p:pic>
        <p:nvPicPr>
          <p:cNvPr id="4" name="Picture 3" descr="https://ecdn.teacherspayteachers.com/thumbitem/Stretch-a-Sentence-1334248-1405812013/original-1334248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530412" cy="690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result for what is a sentence for kid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56166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3384376" cy="693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tretch Your Sentence by Teach Fun in First | Teachers Pay Teach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0"/>
            <a:ext cx="5184576" cy="6899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i.pinimg.com/564x/02/87/34/02873432844a040aabca8d4c8a160f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184576" cy="6899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stretch a sentence templat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5544616" cy="65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488832" cy="3816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276871"/>
            <a:ext cx="8964488" cy="1323579"/>
          </a:xfrm>
        </p:spPr>
        <p:txBody>
          <a:bodyPr>
            <a:noAutofit/>
          </a:bodyPr>
          <a:lstStyle/>
          <a:p>
            <a:pPr algn="l"/>
            <a:r>
              <a:rPr lang="en-GB" sz="5400" b="1" dirty="0"/>
              <a:t>LO  To be an expert </a:t>
            </a:r>
            <a:br>
              <a:rPr lang="en-GB" sz="5400" b="1" dirty="0"/>
            </a:br>
            <a:r>
              <a:rPr lang="en-GB" sz="5400" b="1" dirty="0"/>
              <a:t>in simple sentences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 know what a sentence is.</a:t>
            </a:r>
            <a:br>
              <a:rPr lang="en-GB" dirty="0"/>
            </a:br>
            <a:r>
              <a:rPr lang="en-GB" dirty="0"/>
              <a:t>I can check if a sentence makes sense.</a:t>
            </a:r>
            <a:br>
              <a:rPr lang="en-GB" dirty="0"/>
            </a:br>
            <a:r>
              <a:rPr lang="en-GB" dirty="0"/>
              <a:t>I know a sentence needs a verb.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4953" y="0"/>
            <a:ext cx="2929047" cy="3201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166</Words>
  <Application>Microsoft Office PowerPoint</Application>
  <PresentationFormat>On-screen Show (4:3)</PresentationFormat>
  <Paragraphs>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Thursday 25th March  English Please have ready... Your book and pencil, with the date Lots of ideas about ....sentences    </vt:lpstr>
      <vt:lpstr>LO  To be an expert  in simple sentences  I know what a sentence is. I can check if a sentence makes sense. I know a sentence needs a verb. </vt:lpstr>
      <vt:lpstr>Check 1 – What is a verb? </vt:lpstr>
      <vt:lpstr>PowerPoint Presentation</vt:lpstr>
      <vt:lpstr>PowerPoint Presentation</vt:lpstr>
      <vt:lpstr>Back to sentences ...  https://www.bbc.co.uk/bitesize/articles/zmbmdp3  </vt:lpstr>
      <vt:lpstr>Spelling Shed – 1. Making Meaning </vt:lpstr>
      <vt:lpstr>Spelling Shed – 2.Building Sentences </vt:lpstr>
      <vt:lpstr>Spelling Shed – 3.Choosing words to make sentences </vt:lpstr>
      <vt:lpstr>Challenge..   Stretch a  sentence 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  To be an expert  in simple sentences  I know what a sentence is. I can check if a sentence makes sense. I know a sentence needs a verb. 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25th March  English Please have ready... Your book and pencil, with the date Lots of ideas about ....sentences    </dc:title>
  <dc:creator>hknox</dc:creator>
  <cp:lastModifiedBy>Helen Knox</cp:lastModifiedBy>
  <cp:revision>2</cp:revision>
  <dcterms:created xsi:type="dcterms:W3CDTF">2021-02-22T16:05:34Z</dcterms:created>
  <dcterms:modified xsi:type="dcterms:W3CDTF">2021-02-24T15:25:02Z</dcterms:modified>
</cp:coreProperties>
</file>