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58" r:id="rId2"/>
    <p:sldId id="259" r:id="rId3"/>
    <p:sldId id="260" r:id="rId4"/>
    <p:sldId id="261" r:id="rId5"/>
    <p:sldId id="262" r:id="rId6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45"/>
    <p:restoredTop sz="94612"/>
  </p:normalViewPr>
  <p:slideViewPr>
    <p:cSldViewPr snapToGrid="0" snapToObjects="1" showGuides="1">
      <p:cViewPr>
        <p:scale>
          <a:sx n="70" d="100"/>
          <a:sy n="70" d="100"/>
        </p:scale>
        <p:origin x="-1524" y="-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DA3F6-6E6D-1741-9C49-883BE8702BED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4D499-7BAF-954D-9658-E74E0E81E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787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C8095-E714-5D4E-963F-A400AD3F6064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42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tiff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80.png"/><Relationship Id="rId4" Type="http://schemas.openxmlformats.org/officeDocument/2006/relationships/image" Target="../media/image7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549" r="371"/>
          <a:stretch/>
        </p:blipFill>
        <p:spPr>
          <a:xfrm>
            <a:off x="-2" y="13902"/>
            <a:ext cx="9689807" cy="68529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6710" y="3816628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£20.40</a:t>
            </a:r>
            <a:endParaRPr lang="en-US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959289" y="5433934"/>
                <a:ext cx="452368" cy="615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9289" y="5433934"/>
                <a:ext cx="452368" cy="61574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7169020" y="4454220"/>
            <a:ext cx="880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 </a:t>
            </a:r>
            <a:r>
              <a:rPr lang="en-US" dirty="0" err="1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litres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0893" y="5765006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16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2" y="0"/>
            <a:ext cx="9709429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23062" y="3980401"/>
                <a:ext cx="8858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72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rgbClr val="FF0000"/>
                            </a:solidFill>
                            <a:latin typeface="Cambria Math"/>
                            <a:ea typeface="Bariol" charset="0"/>
                            <a:cs typeface="Bariol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𝑐𝑚</m:t>
                        </m:r>
                      </m:e>
                      <m:sup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062" y="3980401"/>
                <a:ext cx="885884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5479" t="-8197" b="-26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4300483" y="6075379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46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905999" y="2147748"/>
                <a:ext cx="460382" cy="617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5999" y="2147748"/>
                <a:ext cx="460382" cy="61709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802805" y="3671855"/>
                <a:ext cx="489236" cy="6154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34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2805" y="3671855"/>
                <a:ext cx="489236" cy="6154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3471" y="5776295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839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2" y="0"/>
            <a:ext cx="9703558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80353" y="5852957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240 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81286" y="2703802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34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01659" y="4116698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60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2231" y="4763368"/>
            <a:ext cx="529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01659" y="5410038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45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12" name="Picture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0893" y="5765006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7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" y="0"/>
            <a:ext cx="969303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19964" y="6285769"/>
            <a:ext cx="875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£34.50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56040" y="5840881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£19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7" name="Picture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6361" y="5934341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8" y="0"/>
            <a:ext cx="966563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79114" y="4001294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8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76847" y="5045516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9</a:t>
            </a:r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5600" y="5045150"/>
            <a:ext cx="65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</a:t>
            </a:r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7999" y="2728794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5</a:t>
            </a:r>
            <a:r>
              <a:rPr lang="en-US" dirty="0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12403" y="5932571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48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7603" y="4675818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£520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11" name="Picture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6361" y="5956919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0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536</TotalTime>
  <Words>48</Words>
  <Application>Microsoft Office PowerPoint</Application>
  <PresentationFormat>A4 Paper (210x297 mm)</PresentationFormat>
  <Paragraphs>20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Charlotte Swinburne</cp:lastModifiedBy>
  <cp:revision>35</cp:revision>
  <cp:lastPrinted>2018-02-26T22:03:16Z</cp:lastPrinted>
  <dcterms:created xsi:type="dcterms:W3CDTF">2018-02-26T21:57:28Z</dcterms:created>
  <dcterms:modified xsi:type="dcterms:W3CDTF">2021-03-01T08:19:16Z</dcterms:modified>
</cp:coreProperties>
</file>